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918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99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873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061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710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79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551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222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979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194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015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7F80-ECFB-478F-BEC8-910EA4620255}" type="datetimeFigureOut">
              <a:rPr lang="es-CO" smtClean="0"/>
              <a:t>06/04/2014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CFB27-8EA2-4E25-A014-FBDAB14519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627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950" t="41857" r="2323" b="17826"/>
          <a:stretch/>
        </p:blipFill>
        <p:spPr>
          <a:xfrm>
            <a:off x="-244698" y="1609859"/>
            <a:ext cx="12325082" cy="29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8035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amor</dc:creator>
  <cp:lastModifiedBy>amor</cp:lastModifiedBy>
  <cp:revision>1</cp:revision>
  <dcterms:created xsi:type="dcterms:W3CDTF">2014-04-07T00:40:08Z</dcterms:created>
  <dcterms:modified xsi:type="dcterms:W3CDTF">2014-04-07T00:40:20Z</dcterms:modified>
</cp:coreProperties>
</file>