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6576000" cy="13716000"/>
  <p:notesSz cx="6858000" cy="9144000"/>
  <p:defaultTextStyle>
    <a:defPPr>
      <a:defRPr lang="en-US"/>
    </a:defPPr>
    <a:lvl1pPr marL="0" algn="l" defTabSz="1737271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1pPr>
    <a:lvl2pPr marL="868636" algn="l" defTabSz="1737271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2pPr>
    <a:lvl3pPr marL="1737271" algn="l" defTabSz="1737271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3pPr>
    <a:lvl4pPr marL="2605906" algn="l" defTabSz="1737271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4pPr>
    <a:lvl5pPr marL="3474542" algn="l" defTabSz="1737271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5pPr>
    <a:lvl6pPr marL="4343178" algn="l" defTabSz="1737271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6pPr>
    <a:lvl7pPr marL="5211813" algn="l" defTabSz="1737271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7pPr>
    <a:lvl8pPr marL="6080447" algn="l" defTabSz="1737271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8pPr>
    <a:lvl9pPr marL="6949083" algn="l" defTabSz="1737271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4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9504" y="1086"/>
      </p:cViewPr>
      <p:guideLst>
        <p:guide orient="horz" pos="4320"/>
        <p:guide pos="115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200" y="4260855"/>
            <a:ext cx="31089600" cy="2940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7772400"/>
            <a:ext cx="25603200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686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7372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6059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4745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343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2118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080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9490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A5251-E640-49CD-9BA1-CB942BC47300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4B63-0F9F-4EE7-9A94-B04AE057B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388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A5251-E640-49CD-9BA1-CB942BC47300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4B63-0F9F-4EE7-9A94-B04AE057B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171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6517600" y="549280"/>
            <a:ext cx="8229600" cy="117030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28800" y="549280"/>
            <a:ext cx="24079200" cy="117030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A5251-E640-49CD-9BA1-CB942BC47300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4B63-0F9F-4EE7-9A94-B04AE057B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329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A5251-E640-49CD-9BA1-CB942BC47300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4B63-0F9F-4EE7-9A94-B04AE057B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274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9253" y="8813804"/>
            <a:ext cx="31089600" cy="2724150"/>
          </a:xfrm>
        </p:spPr>
        <p:txBody>
          <a:bodyPr anchor="t"/>
          <a:lstStyle>
            <a:lvl1pPr algn="l">
              <a:defRPr sz="7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89253" y="5813428"/>
            <a:ext cx="31089600" cy="3000374"/>
          </a:xfrm>
        </p:spPr>
        <p:txBody>
          <a:bodyPr anchor="b"/>
          <a:lstStyle>
            <a:lvl1pPr marL="0" indent="0">
              <a:buNone/>
              <a:defRPr sz="3900">
                <a:solidFill>
                  <a:schemeClr val="tx1">
                    <a:tint val="75000"/>
                  </a:schemeClr>
                </a:solidFill>
              </a:defRPr>
            </a:lvl1pPr>
            <a:lvl2pPr marL="868636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2pPr>
            <a:lvl3pPr marL="1737271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3pPr>
            <a:lvl4pPr marL="2605906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4pPr>
            <a:lvl5pPr marL="3474542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5pPr>
            <a:lvl6pPr marL="4343178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6pPr>
            <a:lvl7pPr marL="5211813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7pPr>
            <a:lvl8pPr marL="6080447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8pPr>
            <a:lvl9pPr marL="6949083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A5251-E640-49CD-9BA1-CB942BC47300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4B63-0F9F-4EE7-9A94-B04AE057B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706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28800" y="3200403"/>
            <a:ext cx="16154400" cy="9051926"/>
          </a:xfrm>
        </p:spPr>
        <p:txBody>
          <a:bodyPr/>
          <a:lstStyle>
            <a:lvl1pPr>
              <a:defRPr sz="5300"/>
            </a:lvl1pPr>
            <a:lvl2pPr>
              <a:defRPr sz="4600"/>
            </a:lvl2pPr>
            <a:lvl3pPr>
              <a:defRPr sz="3900"/>
            </a:lvl3pPr>
            <a:lvl4pPr>
              <a:defRPr sz="3400"/>
            </a:lvl4pPr>
            <a:lvl5pPr>
              <a:defRPr sz="3400"/>
            </a:lvl5pPr>
            <a:lvl6pPr>
              <a:defRPr sz="3400"/>
            </a:lvl6pPr>
            <a:lvl7pPr>
              <a:defRPr sz="3400"/>
            </a:lvl7pPr>
            <a:lvl8pPr>
              <a:defRPr sz="3400"/>
            </a:lvl8pPr>
            <a:lvl9pPr>
              <a:defRPr sz="3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592800" y="3200403"/>
            <a:ext cx="16154400" cy="9051926"/>
          </a:xfrm>
        </p:spPr>
        <p:txBody>
          <a:bodyPr/>
          <a:lstStyle>
            <a:lvl1pPr>
              <a:defRPr sz="5300"/>
            </a:lvl1pPr>
            <a:lvl2pPr>
              <a:defRPr sz="4600"/>
            </a:lvl2pPr>
            <a:lvl3pPr>
              <a:defRPr sz="3900"/>
            </a:lvl3pPr>
            <a:lvl4pPr>
              <a:defRPr sz="3400"/>
            </a:lvl4pPr>
            <a:lvl5pPr>
              <a:defRPr sz="3400"/>
            </a:lvl5pPr>
            <a:lvl6pPr>
              <a:defRPr sz="3400"/>
            </a:lvl6pPr>
            <a:lvl7pPr>
              <a:defRPr sz="3400"/>
            </a:lvl7pPr>
            <a:lvl8pPr>
              <a:defRPr sz="3400"/>
            </a:lvl8pPr>
            <a:lvl9pPr>
              <a:defRPr sz="3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A5251-E640-49CD-9BA1-CB942BC47300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4B63-0F9F-4EE7-9A94-B04AE057B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110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0" y="3070225"/>
            <a:ext cx="16160752" cy="1279524"/>
          </a:xfrm>
        </p:spPr>
        <p:txBody>
          <a:bodyPr anchor="b"/>
          <a:lstStyle>
            <a:lvl1pPr marL="0" indent="0">
              <a:buNone/>
              <a:defRPr sz="4600" b="1"/>
            </a:lvl1pPr>
            <a:lvl2pPr marL="868636" indent="0">
              <a:buNone/>
              <a:defRPr sz="3900" b="1"/>
            </a:lvl2pPr>
            <a:lvl3pPr marL="1737271" indent="0">
              <a:buNone/>
              <a:defRPr sz="3400" b="1"/>
            </a:lvl3pPr>
            <a:lvl4pPr marL="2605906" indent="0">
              <a:buNone/>
              <a:defRPr sz="3000" b="1"/>
            </a:lvl4pPr>
            <a:lvl5pPr marL="3474542" indent="0">
              <a:buNone/>
              <a:defRPr sz="3000" b="1"/>
            </a:lvl5pPr>
            <a:lvl6pPr marL="4343178" indent="0">
              <a:buNone/>
              <a:defRPr sz="3000" b="1"/>
            </a:lvl6pPr>
            <a:lvl7pPr marL="5211813" indent="0">
              <a:buNone/>
              <a:defRPr sz="3000" b="1"/>
            </a:lvl7pPr>
            <a:lvl8pPr marL="6080447" indent="0">
              <a:buNone/>
              <a:defRPr sz="3000" b="1"/>
            </a:lvl8pPr>
            <a:lvl9pPr marL="6949083" indent="0">
              <a:buNone/>
              <a:defRPr sz="3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8800" y="4349750"/>
            <a:ext cx="16160752" cy="7902576"/>
          </a:xfrm>
        </p:spPr>
        <p:txBody>
          <a:bodyPr/>
          <a:lstStyle>
            <a:lvl1pPr>
              <a:defRPr sz="4600"/>
            </a:lvl1pPr>
            <a:lvl2pPr>
              <a:defRPr sz="3900"/>
            </a:lvl2pPr>
            <a:lvl3pPr>
              <a:defRPr sz="34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580103" y="3070225"/>
            <a:ext cx="16167101" cy="1279524"/>
          </a:xfrm>
        </p:spPr>
        <p:txBody>
          <a:bodyPr anchor="b"/>
          <a:lstStyle>
            <a:lvl1pPr marL="0" indent="0">
              <a:buNone/>
              <a:defRPr sz="4600" b="1"/>
            </a:lvl1pPr>
            <a:lvl2pPr marL="868636" indent="0">
              <a:buNone/>
              <a:defRPr sz="3900" b="1"/>
            </a:lvl2pPr>
            <a:lvl3pPr marL="1737271" indent="0">
              <a:buNone/>
              <a:defRPr sz="3400" b="1"/>
            </a:lvl3pPr>
            <a:lvl4pPr marL="2605906" indent="0">
              <a:buNone/>
              <a:defRPr sz="3000" b="1"/>
            </a:lvl4pPr>
            <a:lvl5pPr marL="3474542" indent="0">
              <a:buNone/>
              <a:defRPr sz="3000" b="1"/>
            </a:lvl5pPr>
            <a:lvl6pPr marL="4343178" indent="0">
              <a:buNone/>
              <a:defRPr sz="3000" b="1"/>
            </a:lvl6pPr>
            <a:lvl7pPr marL="5211813" indent="0">
              <a:buNone/>
              <a:defRPr sz="3000" b="1"/>
            </a:lvl7pPr>
            <a:lvl8pPr marL="6080447" indent="0">
              <a:buNone/>
              <a:defRPr sz="3000" b="1"/>
            </a:lvl8pPr>
            <a:lvl9pPr marL="6949083" indent="0">
              <a:buNone/>
              <a:defRPr sz="3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580103" y="4349750"/>
            <a:ext cx="16167101" cy="7902576"/>
          </a:xfrm>
        </p:spPr>
        <p:txBody>
          <a:bodyPr/>
          <a:lstStyle>
            <a:lvl1pPr>
              <a:defRPr sz="4600"/>
            </a:lvl1pPr>
            <a:lvl2pPr>
              <a:defRPr sz="3900"/>
            </a:lvl2pPr>
            <a:lvl3pPr>
              <a:defRPr sz="34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A5251-E640-49CD-9BA1-CB942BC47300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4B63-0F9F-4EE7-9A94-B04AE057B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175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A5251-E640-49CD-9BA1-CB942BC47300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4B63-0F9F-4EE7-9A94-B04AE057B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8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A5251-E640-49CD-9BA1-CB942BC47300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4B63-0F9F-4EE7-9A94-B04AE057B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224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4" y="546101"/>
            <a:ext cx="12033253" cy="2324100"/>
          </a:xfrm>
        </p:spPr>
        <p:txBody>
          <a:bodyPr anchor="b"/>
          <a:lstStyle>
            <a:lvl1pPr algn="l">
              <a:defRPr sz="3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00203" y="546108"/>
            <a:ext cx="20447000" cy="11706227"/>
          </a:xfrm>
        </p:spPr>
        <p:txBody>
          <a:bodyPr/>
          <a:lstStyle>
            <a:lvl1pPr>
              <a:defRPr sz="6100"/>
            </a:lvl1pPr>
            <a:lvl2pPr>
              <a:defRPr sz="5300"/>
            </a:lvl2pPr>
            <a:lvl3pPr>
              <a:defRPr sz="4600"/>
            </a:lvl3pPr>
            <a:lvl4pPr>
              <a:defRPr sz="3900"/>
            </a:lvl4pPr>
            <a:lvl5pPr>
              <a:defRPr sz="3900"/>
            </a:lvl5pPr>
            <a:lvl6pPr>
              <a:defRPr sz="3900"/>
            </a:lvl6pPr>
            <a:lvl7pPr>
              <a:defRPr sz="3900"/>
            </a:lvl7pPr>
            <a:lvl8pPr>
              <a:defRPr sz="3900"/>
            </a:lvl8pPr>
            <a:lvl9pPr>
              <a:defRPr sz="3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4" y="2870206"/>
            <a:ext cx="12033253" cy="9382127"/>
          </a:xfrm>
        </p:spPr>
        <p:txBody>
          <a:bodyPr/>
          <a:lstStyle>
            <a:lvl1pPr marL="0" indent="0">
              <a:buNone/>
              <a:defRPr sz="2700"/>
            </a:lvl1pPr>
            <a:lvl2pPr marL="868636" indent="0">
              <a:buNone/>
              <a:defRPr sz="2300"/>
            </a:lvl2pPr>
            <a:lvl3pPr marL="1737271" indent="0">
              <a:buNone/>
              <a:defRPr sz="1800"/>
            </a:lvl3pPr>
            <a:lvl4pPr marL="2605906" indent="0">
              <a:buNone/>
              <a:defRPr sz="1800"/>
            </a:lvl4pPr>
            <a:lvl5pPr marL="3474542" indent="0">
              <a:buNone/>
              <a:defRPr sz="1800"/>
            </a:lvl5pPr>
            <a:lvl6pPr marL="4343178" indent="0">
              <a:buNone/>
              <a:defRPr sz="1800"/>
            </a:lvl6pPr>
            <a:lvl7pPr marL="5211813" indent="0">
              <a:buNone/>
              <a:defRPr sz="1800"/>
            </a:lvl7pPr>
            <a:lvl8pPr marL="6080447" indent="0">
              <a:buNone/>
              <a:defRPr sz="1800"/>
            </a:lvl8pPr>
            <a:lvl9pPr marL="6949083" indent="0">
              <a:buNone/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A5251-E640-49CD-9BA1-CB942BC47300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4B63-0F9F-4EE7-9A94-B04AE057B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112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9152" y="9601206"/>
            <a:ext cx="21945600" cy="1133477"/>
          </a:xfrm>
        </p:spPr>
        <p:txBody>
          <a:bodyPr anchor="b"/>
          <a:lstStyle>
            <a:lvl1pPr algn="l">
              <a:defRPr sz="3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69152" y="1225550"/>
            <a:ext cx="21945600" cy="8229600"/>
          </a:xfrm>
        </p:spPr>
        <p:txBody>
          <a:bodyPr/>
          <a:lstStyle>
            <a:lvl1pPr marL="0" indent="0">
              <a:buNone/>
              <a:defRPr sz="6100"/>
            </a:lvl1pPr>
            <a:lvl2pPr marL="868636" indent="0">
              <a:buNone/>
              <a:defRPr sz="5300"/>
            </a:lvl2pPr>
            <a:lvl3pPr marL="1737271" indent="0">
              <a:buNone/>
              <a:defRPr sz="4600"/>
            </a:lvl3pPr>
            <a:lvl4pPr marL="2605906" indent="0">
              <a:buNone/>
              <a:defRPr sz="3900"/>
            </a:lvl4pPr>
            <a:lvl5pPr marL="3474542" indent="0">
              <a:buNone/>
              <a:defRPr sz="3900"/>
            </a:lvl5pPr>
            <a:lvl6pPr marL="4343178" indent="0">
              <a:buNone/>
              <a:defRPr sz="3900"/>
            </a:lvl6pPr>
            <a:lvl7pPr marL="5211813" indent="0">
              <a:buNone/>
              <a:defRPr sz="3900"/>
            </a:lvl7pPr>
            <a:lvl8pPr marL="6080447" indent="0">
              <a:buNone/>
              <a:defRPr sz="3900"/>
            </a:lvl8pPr>
            <a:lvl9pPr marL="6949083" indent="0">
              <a:buNone/>
              <a:defRPr sz="3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9152" y="10734678"/>
            <a:ext cx="21945600" cy="1609724"/>
          </a:xfrm>
        </p:spPr>
        <p:txBody>
          <a:bodyPr/>
          <a:lstStyle>
            <a:lvl1pPr marL="0" indent="0">
              <a:buNone/>
              <a:defRPr sz="2700"/>
            </a:lvl1pPr>
            <a:lvl2pPr marL="868636" indent="0">
              <a:buNone/>
              <a:defRPr sz="2300"/>
            </a:lvl2pPr>
            <a:lvl3pPr marL="1737271" indent="0">
              <a:buNone/>
              <a:defRPr sz="1800"/>
            </a:lvl3pPr>
            <a:lvl4pPr marL="2605906" indent="0">
              <a:buNone/>
              <a:defRPr sz="1800"/>
            </a:lvl4pPr>
            <a:lvl5pPr marL="3474542" indent="0">
              <a:buNone/>
              <a:defRPr sz="1800"/>
            </a:lvl5pPr>
            <a:lvl6pPr marL="4343178" indent="0">
              <a:buNone/>
              <a:defRPr sz="1800"/>
            </a:lvl6pPr>
            <a:lvl7pPr marL="5211813" indent="0">
              <a:buNone/>
              <a:defRPr sz="1800"/>
            </a:lvl7pPr>
            <a:lvl8pPr marL="6080447" indent="0">
              <a:buNone/>
              <a:defRPr sz="1800"/>
            </a:lvl8pPr>
            <a:lvl9pPr marL="6949083" indent="0">
              <a:buNone/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A5251-E640-49CD-9BA1-CB942BC47300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4B63-0F9F-4EE7-9A94-B04AE057B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813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800" y="549276"/>
            <a:ext cx="32918400" cy="2286000"/>
          </a:xfrm>
          <a:prstGeom prst="rect">
            <a:avLst/>
          </a:prstGeom>
        </p:spPr>
        <p:txBody>
          <a:bodyPr vert="horz" lIns="173727" tIns="86863" rIns="173727" bIns="8686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0" y="3200403"/>
            <a:ext cx="32918400" cy="9051926"/>
          </a:xfrm>
          <a:prstGeom prst="rect">
            <a:avLst/>
          </a:prstGeom>
        </p:spPr>
        <p:txBody>
          <a:bodyPr vert="horz" lIns="173727" tIns="86863" rIns="173727" bIns="8686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28800" y="12712705"/>
            <a:ext cx="8534400" cy="730250"/>
          </a:xfrm>
          <a:prstGeom prst="rect">
            <a:avLst/>
          </a:prstGeom>
        </p:spPr>
        <p:txBody>
          <a:bodyPr vert="horz" lIns="173727" tIns="86863" rIns="173727" bIns="86863" rtlCol="0" anchor="ctr"/>
          <a:lstStyle>
            <a:lvl1pPr algn="l">
              <a:defRPr sz="2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3A5251-E640-49CD-9BA1-CB942BC47300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496800" y="12712705"/>
            <a:ext cx="11582400" cy="730250"/>
          </a:xfrm>
          <a:prstGeom prst="rect">
            <a:avLst/>
          </a:prstGeom>
        </p:spPr>
        <p:txBody>
          <a:bodyPr vert="horz" lIns="173727" tIns="86863" rIns="173727" bIns="86863" rtlCol="0" anchor="ctr"/>
          <a:lstStyle>
            <a:lvl1pPr algn="ctr">
              <a:defRPr sz="2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212800" y="12712705"/>
            <a:ext cx="8534400" cy="730250"/>
          </a:xfrm>
          <a:prstGeom prst="rect">
            <a:avLst/>
          </a:prstGeom>
        </p:spPr>
        <p:txBody>
          <a:bodyPr vert="horz" lIns="173727" tIns="86863" rIns="173727" bIns="86863" rtlCol="0" anchor="ctr"/>
          <a:lstStyle>
            <a:lvl1pPr algn="r">
              <a:defRPr sz="2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04B63-0F9F-4EE7-9A94-B04AE057B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418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737271" rtl="0" eaLnBrk="1" latinLnBrk="0" hangingPunct="1">
        <a:spcBef>
          <a:spcPct val="0"/>
        </a:spcBef>
        <a:buNone/>
        <a:defRPr sz="8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51477" indent="-651477" algn="l" defTabSz="1737271" rtl="0" eaLnBrk="1" latinLnBrk="0" hangingPunct="1">
        <a:spcBef>
          <a:spcPct val="20000"/>
        </a:spcBef>
        <a:buFont typeface="Arial" panose="020B0604020202020204" pitchFamily="34" charset="0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1pPr>
      <a:lvl2pPr marL="1411532" indent="-542897" algn="l" defTabSz="1737271" rtl="0" eaLnBrk="1" latinLnBrk="0" hangingPunct="1">
        <a:spcBef>
          <a:spcPct val="20000"/>
        </a:spcBef>
        <a:buFont typeface="Arial" panose="020B0604020202020204" pitchFamily="34" charset="0"/>
        <a:buChar char="–"/>
        <a:defRPr sz="5300" kern="1200">
          <a:solidFill>
            <a:schemeClr val="tx1"/>
          </a:solidFill>
          <a:latin typeface="+mn-lt"/>
          <a:ea typeface="+mn-ea"/>
          <a:cs typeface="+mn-cs"/>
        </a:defRPr>
      </a:lvl2pPr>
      <a:lvl3pPr marL="2171588" indent="-434317" algn="l" defTabSz="1737271" rtl="0" eaLnBrk="1" latinLnBrk="0" hangingPunct="1">
        <a:spcBef>
          <a:spcPct val="20000"/>
        </a:spcBef>
        <a:buFont typeface="Arial" panose="020B0604020202020204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3pPr>
      <a:lvl4pPr marL="3040225" indent="-434317" algn="l" defTabSz="1737271" rtl="0" eaLnBrk="1" latinLnBrk="0" hangingPunct="1">
        <a:spcBef>
          <a:spcPct val="20000"/>
        </a:spcBef>
        <a:buFont typeface="Arial" panose="020B0604020202020204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4pPr>
      <a:lvl5pPr marL="3908859" indent="-434317" algn="l" defTabSz="1737271" rtl="0" eaLnBrk="1" latinLnBrk="0" hangingPunct="1">
        <a:spcBef>
          <a:spcPct val="20000"/>
        </a:spcBef>
        <a:buFont typeface="Arial" panose="020B0604020202020204" pitchFamily="34" charset="0"/>
        <a:buChar char="»"/>
        <a:defRPr sz="3900" kern="1200">
          <a:solidFill>
            <a:schemeClr val="tx1"/>
          </a:solidFill>
          <a:latin typeface="+mn-lt"/>
          <a:ea typeface="+mn-ea"/>
          <a:cs typeface="+mn-cs"/>
        </a:defRPr>
      </a:lvl5pPr>
      <a:lvl6pPr marL="4777495" indent="-434317" algn="l" defTabSz="1737271" rtl="0" eaLnBrk="1" latinLnBrk="0" hangingPunct="1">
        <a:spcBef>
          <a:spcPct val="20000"/>
        </a:spcBef>
        <a:buFont typeface="Arial" panose="020B0604020202020204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6pPr>
      <a:lvl7pPr marL="5646130" indent="-434317" algn="l" defTabSz="1737271" rtl="0" eaLnBrk="1" latinLnBrk="0" hangingPunct="1">
        <a:spcBef>
          <a:spcPct val="20000"/>
        </a:spcBef>
        <a:buFont typeface="Arial" panose="020B0604020202020204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7pPr>
      <a:lvl8pPr marL="6514766" indent="-434317" algn="l" defTabSz="1737271" rtl="0" eaLnBrk="1" latinLnBrk="0" hangingPunct="1">
        <a:spcBef>
          <a:spcPct val="20000"/>
        </a:spcBef>
        <a:buFont typeface="Arial" panose="020B0604020202020204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8pPr>
      <a:lvl9pPr marL="7383401" indent="-434317" algn="l" defTabSz="1737271" rtl="0" eaLnBrk="1" latinLnBrk="0" hangingPunct="1">
        <a:spcBef>
          <a:spcPct val="20000"/>
        </a:spcBef>
        <a:buFont typeface="Arial" panose="020B0604020202020204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737271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36" algn="l" defTabSz="1737271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737271" algn="l" defTabSz="1737271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605906" algn="l" defTabSz="1737271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4pPr>
      <a:lvl5pPr marL="3474542" algn="l" defTabSz="1737271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5pPr>
      <a:lvl6pPr marL="4343178" algn="l" defTabSz="1737271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6pPr>
      <a:lvl7pPr marL="5211813" algn="l" defTabSz="1737271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7pPr>
      <a:lvl8pPr marL="6080447" algn="l" defTabSz="1737271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8pPr>
      <a:lvl9pPr marL="6949083" algn="l" defTabSz="1737271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/>
          </p:cNvGrpSpPr>
          <p:nvPr/>
        </p:nvGrpSpPr>
        <p:grpSpPr>
          <a:xfrm>
            <a:off x="6669984" y="533400"/>
            <a:ext cx="6547972" cy="6219110"/>
            <a:chOff x="135443" y="-1219201"/>
            <a:chExt cx="6547973" cy="6219110"/>
          </a:xfrm>
        </p:grpSpPr>
        <p:sp>
          <p:nvSpPr>
            <p:cNvPr id="5" name="Flowchart: Magnetic Disk 4"/>
            <p:cNvSpPr/>
            <p:nvPr/>
          </p:nvSpPr>
          <p:spPr>
            <a:xfrm>
              <a:off x="135443" y="3886199"/>
              <a:ext cx="1159957" cy="1113710"/>
            </a:xfrm>
            <a:prstGeom prst="flowChartMagneticDisk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100" dirty="0" smtClean="0"/>
            </a:p>
            <a:p>
              <a:pPr algn="ctr"/>
              <a:r>
                <a:rPr lang="en-US" dirty="0" smtClean="0"/>
                <a:t>PAF </a:t>
              </a:r>
            </a:p>
            <a:p>
              <a:pPr algn="ctr"/>
              <a:r>
                <a:rPr lang="en-US" dirty="0" smtClean="0"/>
                <a:t>Application MetaData Store</a:t>
              </a:r>
              <a:endParaRPr lang="en-US" sz="1100" dirty="0"/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01858" y="-1219201"/>
              <a:ext cx="517402" cy="2658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6"/>
            <p:cNvSpPr/>
            <p:nvPr/>
          </p:nvSpPr>
          <p:spPr>
            <a:xfrm>
              <a:off x="3981060" y="1075531"/>
              <a:ext cx="1200539" cy="372268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 smtClean="0"/>
                <a:t>Test Plan View</a:t>
              </a:r>
              <a:endParaRPr lang="en-US" sz="1100" dirty="0"/>
            </a:p>
          </p:txBody>
        </p:sp>
        <p:sp>
          <p:nvSpPr>
            <p:cNvPr id="8" name="Diamond 7"/>
            <p:cNvSpPr/>
            <p:nvPr/>
          </p:nvSpPr>
          <p:spPr>
            <a:xfrm>
              <a:off x="3676260" y="2242291"/>
              <a:ext cx="1860576" cy="1348029"/>
            </a:xfrm>
            <a:prstGeom prst="diamond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dirty="0" smtClean="0"/>
                <a:t>Create New Test Plan / Modify Existing</a:t>
              </a:r>
              <a:endParaRPr lang="en-US" sz="1100" dirty="0"/>
            </a:p>
          </p:txBody>
        </p:sp>
        <p:cxnSp>
          <p:nvCxnSpPr>
            <p:cNvPr id="9" name="Elbow Connector 8"/>
            <p:cNvCxnSpPr>
              <a:stCxn id="8" idx="3"/>
              <a:endCxn id="17" idx="0"/>
            </p:cNvCxnSpPr>
            <p:nvPr/>
          </p:nvCxnSpPr>
          <p:spPr>
            <a:xfrm>
              <a:off x="5536836" y="2916306"/>
              <a:ext cx="644694" cy="1138442"/>
            </a:xfrm>
            <a:prstGeom prst="bentConnector2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Elbow Connector 9"/>
            <p:cNvCxnSpPr>
              <a:stCxn id="8" idx="1"/>
              <a:endCxn id="24" idx="0"/>
            </p:cNvCxnSpPr>
            <p:nvPr/>
          </p:nvCxnSpPr>
          <p:spPr>
            <a:xfrm rot="10800000" flipV="1">
              <a:off x="2840032" y="2916306"/>
              <a:ext cx="836229" cy="1138442"/>
            </a:xfrm>
            <a:prstGeom prst="bentConnector2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>
              <a:stCxn id="6" idx="2"/>
              <a:endCxn id="7" idx="0"/>
            </p:cNvCxnSpPr>
            <p:nvPr/>
          </p:nvCxnSpPr>
          <p:spPr>
            <a:xfrm>
              <a:off x="4560559" y="-953391"/>
              <a:ext cx="20771" cy="202892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1"/>
            <p:cNvSpPr/>
            <p:nvPr/>
          </p:nvSpPr>
          <p:spPr>
            <a:xfrm>
              <a:off x="3066662" y="2670084"/>
              <a:ext cx="798616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914400">
                <a:defRPr/>
              </a:pPr>
              <a:r>
                <a:rPr lang="en-US" sz="1000" dirty="0" smtClean="0"/>
                <a:t>Create New</a:t>
              </a:r>
              <a:endParaRPr lang="en-US" sz="1000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498685" y="3659094"/>
              <a:ext cx="184731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914400">
                <a:defRPr/>
              </a:pPr>
              <a:endParaRPr lang="en-US" sz="1000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668305" y="2670083"/>
              <a:ext cx="979755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914400">
                <a:defRPr/>
              </a:pPr>
              <a:r>
                <a:rPr lang="en-US" sz="1000" dirty="0" smtClean="0"/>
                <a:t>Modify Existing</a:t>
              </a:r>
              <a:endParaRPr lang="en-US" sz="1000" dirty="0"/>
            </a:p>
          </p:txBody>
        </p:sp>
        <p:cxnSp>
          <p:nvCxnSpPr>
            <p:cNvPr id="15" name="Straight Arrow Connector 14"/>
            <p:cNvCxnSpPr>
              <a:stCxn id="7" idx="2"/>
              <a:endCxn id="8" idx="0"/>
            </p:cNvCxnSpPr>
            <p:nvPr/>
          </p:nvCxnSpPr>
          <p:spPr>
            <a:xfrm>
              <a:off x="4581330" y="1447799"/>
              <a:ext cx="25218" cy="79449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Flowchart: Magnetic Disk 15"/>
          <p:cNvSpPr>
            <a:spLocks/>
          </p:cNvSpPr>
          <p:nvPr/>
        </p:nvSpPr>
        <p:spPr>
          <a:xfrm>
            <a:off x="14782803" y="5534791"/>
            <a:ext cx="1159957" cy="2220561"/>
          </a:xfrm>
          <a:prstGeom prst="flowChartMagneticDisk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Test Plan Tables</a:t>
            </a:r>
          </a:p>
        </p:txBody>
      </p:sp>
      <p:sp>
        <p:nvSpPr>
          <p:cNvPr id="17" name="Rectangle 16"/>
          <p:cNvSpPr>
            <a:spLocks/>
          </p:cNvSpPr>
          <p:nvPr/>
        </p:nvSpPr>
        <p:spPr>
          <a:xfrm>
            <a:off x="12115801" y="5807349"/>
            <a:ext cx="1200539" cy="372268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Release details and  App details</a:t>
            </a:r>
            <a:endParaRPr lang="en-US" sz="1100" dirty="0"/>
          </a:p>
        </p:txBody>
      </p:sp>
      <p:cxnSp>
        <p:nvCxnSpPr>
          <p:cNvPr id="18" name="Straight Arrow Connector 17"/>
          <p:cNvCxnSpPr>
            <a:cxnSpLocks/>
          </p:cNvCxnSpPr>
          <p:nvPr/>
        </p:nvCxnSpPr>
        <p:spPr>
          <a:xfrm>
            <a:off x="13335001" y="6019800"/>
            <a:ext cx="1447800" cy="35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cxnSpLocks/>
          </p:cNvCxnSpPr>
          <p:nvPr/>
        </p:nvCxnSpPr>
        <p:spPr>
          <a:xfrm flipH="1" flipV="1">
            <a:off x="13335001" y="6741576"/>
            <a:ext cx="1447800" cy="1093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Diamond 19"/>
          <p:cNvSpPr>
            <a:spLocks/>
          </p:cNvSpPr>
          <p:nvPr/>
        </p:nvSpPr>
        <p:spPr>
          <a:xfrm>
            <a:off x="11963400" y="9372600"/>
            <a:ext cx="1710916" cy="1023712"/>
          </a:xfrm>
          <a:prstGeom prst="diamon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Approved ?</a:t>
            </a:r>
            <a:endParaRPr lang="en-US" sz="1100" dirty="0"/>
          </a:p>
        </p:txBody>
      </p:sp>
      <p:sp>
        <p:nvSpPr>
          <p:cNvPr id="21" name="Rectangle 20"/>
          <p:cNvSpPr>
            <a:spLocks/>
          </p:cNvSpPr>
          <p:nvPr/>
        </p:nvSpPr>
        <p:spPr>
          <a:xfrm>
            <a:off x="13868302" y="9670893"/>
            <a:ext cx="36099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>
              <a:defRPr/>
            </a:pPr>
            <a:r>
              <a:rPr lang="en-US" sz="1000" dirty="0" smtClean="0"/>
              <a:t>Yes</a:t>
            </a:r>
            <a:endParaRPr lang="en-US" sz="1000" dirty="0"/>
          </a:p>
        </p:txBody>
      </p:sp>
      <p:cxnSp>
        <p:nvCxnSpPr>
          <p:cNvPr id="22" name="Elbow Connector 21"/>
          <p:cNvCxnSpPr>
            <a:cxnSpLocks/>
            <a:stCxn id="20" idx="1"/>
            <a:endCxn id="28" idx="1"/>
          </p:cNvCxnSpPr>
          <p:nvPr/>
        </p:nvCxnSpPr>
        <p:spPr>
          <a:xfrm rot="10800000" flipH="1">
            <a:off x="11963400" y="6741576"/>
            <a:ext cx="152400" cy="3142880"/>
          </a:xfrm>
          <a:prstGeom prst="bentConnector3">
            <a:avLst>
              <a:gd name="adj1" fmla="val -607143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>
            <a:spLocks/>
          </p:cNvSpPr>
          <p:nvPr/>
        </p:nvSpPr>
        <p:spPr>
          <a:xfrm>
            <a:off x="8439540" y="5807349"/>
            <a:ext cx="1870063" cy="2669723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Fill the Test Plan template having the following attributes-</a:t>
            </a:r>
            <a:br>
              <a:rPr lang="en-US" sz="1100" dirty="0" smtClean="0"/>
            </a:br>
            <a:endParaRPr lang="en-US" sz="1100" dirty="0"/>
          </a:p>
        </p:txBody>
      </p:sp>
      <p:sp>
        <p:nvSpPr>
          <p:cNvPr id="25" name="Rectangle 24"/>
          <p:cNvSpPr>
            <a:spLocks/>
          </p:cNvSpPr>
          <p:nvPr/>
        </p:nvSpPr>
        <p:spPr>
          <a:xfrm>
            <a:off x="8554264" y="6427118"/>
            <a:ext cx="1632306" cy="354682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 smtClean="0"/>
              <a:t>-&gt; App</a:t>
            </a:r>
            <a:r>
              <a:rPr lang="en-US" sz="1100" baseline="0" dirty="0" smtClean="0"/>
              <a:t> Metadata</a:t>
            </a:r>
            <a:endParaRPr lang="en-US" sz="1100" dirty="0"/>
          </a:p>
        </p:txBody>
      </p:sp>
      <p:cxnSp>
        <p:nvCxnSpPr>
          <p:cNvPr id="26" name="Straight Arrow Connector 25"/>
          <p:cNvCxnSpPr>
            <a:cxnSpLocks/>
          </p:cNvCxnSpPr>
          <p:nvPr/>
        </p:nvCxnSpPr>
        <p:spPr>
          <a:xfrm flipH="1">
            <a:off x="7829940" y="6513132"/>
            <a:ext cx="724322" cy="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cxnSpLocks/>
          </p:cNvCxnSpPr>
          <p:nvPr/>
        </p:nvCxnSpPr>
        <p:spPr>
          <a:xfrm>
            <a:off x="7844784" y="8305800"/>
            <a:ext cx="724322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>
            <a:spLocks/>
          </p:cNvSpPr>
          <p:nvPr/>
        </p:nvSpPr>
        <p:spPr>
          <a:xfrm>
            <a:off x="12115801" y="6555442"/>
            <a:ext cx="1200539" cy="372268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/>
              <a:t>Modify</a:t>
            </a:r>
            <a:endParaRPr lang="en-US" sz="1100" dirty="0"/>
          </a:p>
        </p:txBody>
      </p:sp>
      <p:cxnSp>
        <p:nvCxnSpPr>
          <p:cNvPr id="29" name="Straight Arrow Connector 28"/>
          <p:cNvCxnSpPr>
            <a:cxnSpLocks/>
            <a:stCxn id="28" idx="2"/>
            <a:endCxn id="108" idx="2"/>
          </p:cNvCxnSpPr>
          <p:nvPr/>
        </p:nvCxnSpPr>
        <p:spPr>
          <a:xfrm>
            <a:off x="12716070" y="6927714"/>
            <a:ext cx="12882" cy="54544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>
            <a:spLocks/>
          </p:cNvSpPr>
          <p:nvPr/>
        </p:nvSpPr>
        <p:spPr>
          <a:xfrm>
            <a:off x="8569108" y="6858000"/>
            <a:ext cx="1617462" cy="250371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 smtClean="0"/>
              <a:t>-&gt; Test info</a:t>
            </a:r>
            <a:endParaRPr lang="en-US" sz="1100" dirty="0"/>
          </a:p>
        </p:txBody>
      </p:sp>
      <p:sp>
        <p:nvSpPr>
          <p:cNvPr id="31" name="Rectangle 30"/>
          <p:cNvSpPr>
            <a:spLocks/>
          </p:cNvSpPr>
          <p:nvPr/>
        </p:nvSpPr>
        <p:spPr>
          <a:xfrm>
            <a:off x="8554264" y="7239000"/>
            <a:ext cx="1632306" cy="734672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 smtClean="0"/>
              <a:t>-&gt; Monitoring requirements</a:t>
            </a:r>
            <a:br>
              <a:rPr lang="en-US" sz="1100" dirty="0" smtClean="0"/>
            </a:br>
            <a:r>
              <a:rPr lang="en-US" sz="1100" dirty="0" smtClean="0"/>
              <a:t>-&gt; Timeline</a:t>
            </a:r>
            <a:br>
              <a:rPr lang="en-US" sz="1100" dirty="0" smtClean="0"/>
            </a:br>
            <a:r>
              <a:rPr lang="en-US" sz="1100" dirty="0" smtClean="0"/>
              <a:t>-&gt; Risk and Assumptions</a:t>
            </a:r>
            <a:endParaRPr lang="en-US" sz="1100" dirty="0"/>
          </a:p>
        </p:txBody>
      </p:sp>
      <p:sp>
        <p:nvSpPr>
          <p:cNvPr id="32" name="Flowchart: Magnetic Disk 31"/>
          <p:cNvSpPr>
            <a:spLocks/>
          </p:cNvSpPr>
          <p:nvPr/>
        </p:nvSpPr>
        <p:spPr>
          <a:xfrm>
            <a:off x="6684829" y="7924800"/>
            <a:ext cx="1159957" cy="857042"/>
          </a:xfrm>
          <a:prstGeom prst="flowChartMagneticDisk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/>
            </a:r>
            <a:br>
              <a:rPr lang="en-US" sz="1100" dirty="0" smtClean="0"/>
            </a:br>
            <a:r>
              <a:rPr lang="en-US" sz="1100" dirty="0" smtClean="0"/>
              <a:t>Risk and Assumption table</a:t>
            </a:r>
          </a:p>
        </p:txBody>
      </p:sp>
      <p:cxnSp>
        <p:nvCxnSpPr>
          <p:cNvPr id="33" name="Straight Arrow Connector 32"/>
          <p:cNvCxnSpPr>
            <a:cxnSpLocks/>
          </p:cNvCxnSpPr>
          <p:nvPr/>
        </p:nvCxnSpPr>
        <p:spPr>
          <a:xfrm flipH="1">
            <a:off x="7829940" y="8153403"/>
            <a:ext cx="724322" cy="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cxnSpLocks/>
          </p:cNvCxnSpPr>
          <p:nvPr/>
        </p:nvCxnSpPr>
        <p:spPr>
          <a:xfrm>
            <a:off x="7844784" y="6629400"/>
            <a:ext cx="724322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cxnSpLocks/>
            <a:stCxn id="42" idx="2"/>
            <a:endCxn id="20" idx="0"/>
          </p:cNvCxnSpPr>
          <p:nvPr/>
        </p:nvCxnSpPr>
        <p:spPr>
          <a:xfrm>
            <a:off x="12792271" y="8906668"/>
            <a:ext cx="26588" cy="4659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>
            <a:cxnSpLocks/>
            <a:stCxn id="24" idx="2"/>
          </p:cNvCxnSpPr>
          <p:nvPr/>
        </p:nvCxnSpPr>
        <p:spPr>
          <a:xfrm rot="5400000" flipH="1" flipV="1">
            <a:off x="9786004" y="7374821"/>
            <a:ext cx="690818" cy="1513684"/>
          </a:xfrm>
          <a:prstGeom prst="bentConnector4">
            <a:avLst>
              <a:gd name="adj1" fmla="val -33091"/>
              <a:gd name="adj2" fmla="val 80886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cxnSpLocks/>
            <a:endCxn id="108" idx="1"/>
          </p:cNvCxnSpPr>
          <p:nvPr/>
        </p:nvCxnSpPr>
        <p:spPr>
          <a:xfrm>
            <a:off x="11211785" y="7772400"/>
            <a:ext cx="1208815" cy="277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Freeform 37"/>
          <p:cNvSpPr>
            <a:spLocks/>
          </p:cNvSpPr>
          <p:nvPr/>
        </p:nvSpPr>
        <p:spPr>
          <a:xfrm>
            <a:off x="10891776" y="7620000"/>
            <a:ext cx="309625" cy="166254"/>
          </a:xfrm>
          <a:custGeom>
            <a:avLst/>
            <a:gdLst>
              <a:gd name="connsiteX0" fmla="*/ 0 w 309625"/>
              <a:gd name="connsiteY0" fmla="*/ 166254 h 166254"/>
              <a:gd name="connsiteX1" fmla="*/ 23750 w 309625"/>
              <a:gd name="connsiteY1" fmla="*/ 71252 h 166254"/>
              <a:gd name="connsiteX2" fmla="*/ 59376 w 309625"/>
              <a:gd name="connsiteY2" fmla="*/ 35626 h 166254"/>
              <a:gd name="connsiteX3" fmla="*/ 130628 w 309625"/>
              <a:gd name="connsiteY3" fmla="*/ 11875 h 166254"/>
              <a:gd name="connsiteX4" fmla="*/ 166254 w 309625"/>
              <a:gd name="connsiteY4" fmla="*/ 0 h 166254"/>
              <a:gd name="connsiteX5" fmla="*/ 273132 w 309625"/>
              <a:gd name="connsiteY5" fmla="*/ 47501 h 166254"/>
              <a:gd name="connsiteX6" fmla="*/ 308758 w 309625"/>
              <a:gd name="connsiteY6" fmla="*/ 118753 h 166254"/>
              <a:gd name="connsiteX7" fmla="*/ 308758 w 309625"/>
              <a:gd name="connsiteY7" fmla="*/ 154379 h 1662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09625" h="166254">
                <a:moveTo>
                  <a:pt x="0" y="166254"/>
                </a:moveTo>
                <a:cubicBezTo>
                  <a:pt x="1713" y="157690"/>
                  <a:pt x="13317" y="86901"/>
                  <a:pt x="23750" y="71252"/>
                </a:cubicBezTo>
                <a:cubicBezTo>
                  <a:pt x="33066" y="57278"/>
                  <a:pt x="44695" y="43782"/>
                  <a:pt x="59376" y="35626"/>
                </a:cubicBezTo>
                <a:cubicBezTo>
                  <a:pt x="81261" y="23468"/>
                  <a:pt x="106877" y="19792"/>
                  <a:pt x="130628" y="11875"/>
                </a:cubicBezTo>
                <a:lnTo>
                  <a:pt x="166254" y="0"/>
                </a:lnTo>
                <a:cubicBezTo>
                  <a:pt x="251046" y="28264"/>
                  <a:pt x="216675" y="9864"/>
                  <a:pt x="273132" y="47501"/>
                </a:cubicBezTo>
                <a:cubicBezTo>
                  <a:pt x="291370" y="74857"/>
                  <a:pt x="303295" y="85975"/>
                  <a:pt x="308758" y="118753"/>
                </a:cubicBezTo>
                <a:cubicBezTo>
                  <a:pt x="310710" y="130467"/>
                  <a:pt x="308758" y="142504"/>
                  <a:pt x="308758" y="154379"/>
                </a:cubicBezTo>
              </a:path>
            </a:pathLst>
          </a:cu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>
            <a:spLocks/>
          </p:cNvSpPr>
          <p:nvPr/>
        </p:nvSpPr>
        <p:spPr>
          <a:xfrm>
            <a:off x="13641842" y="6122243"/>
            <a:ext cx="121715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>
              <a:defRPr/>
            </a:pPr>
            <a:r>
              <a:rPr lang="en-US" sz="1000" dirty="0" smtClean="0"/>
              <a:t>Fetch the Test ID and  Test Plan for the entered details</a:t>
            </a:r>
            <a:endParaRPr lang="en-US" sz="1000" dirty="0"/>
          </a:p>
        </p:txBody>
      </p:sp>
      <p:cxnSp>
        <p:nvCxnSpPr>
          <p:cNvPr id="40" name="Elbow Connector 39"/>
          <p:cNvCxnSpPr>
            <a:cxnSpLocks/>
            <a:stCxn id="20" idx="3"/>
          </p:cNvCxnSpPr>
          <p:nvPr/>
        </p:nvCxnSpPr>
        <p:spPr>
          <a:xfrm flipV="1">
            <a:off x="13674317" y="7265826"/>
            <a:ext cx="820942" cy="2618630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cxnSpLocks/>
          </p:cNvCxnSpPr>
          <p:nvPr/>
        </p:nvCxnSpPr>
        <p:spPr>
          <a:xfrm>
            <a:off x="14478002" y="7239000"/>
            <a:ext cx="305045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/>
          <p:cNvSpPr>
            <a:spLocks/>
          </p:cNvSpPr>
          <p:nvPr/>
        </p:nvSpPr>
        <p:spPr>
          <a:xfrm>
            <a:off x="12192001" y="8534400"/>
            <a:ext cx="1200539" cy="372268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Upload</a:t>
            </a:r>
            <a:r>
              <a:rPr lang="en-US" sz="1100" baseline="0" dirty="0" smtClean="0"/>
              <a:t> to SDA for approval </a:t>
            </a:r>
            <a:endParaRPr lang="en-US" sz="1100" dirty="0"/>
          </a:p>
        </p:txBody>
      </p:sp>
      <p:cxnSp>
        <p:nvCxnSpPr>
          <p:cNvPr id="43" name="Straight Arrow Connector 42"/>
          <p:cNvCxnSpPr>
            <a:cxnSpLocks/>
          </p:cNvCxnSpPr>
          <p:nvPr/>
        </p:nvCxnSpPr>
        <p:spPr>
          <a:xfrm flipH="1">
            <a:off x="12725400" y="8001004"/>
            <a:ext cx="9331" cy="46695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4" name="Group 43"/>
          <p:cNvGrpSpPr>
            <a:grpSpLocks/>
          </p:cNvGrpSpPr>
          <p:nvPr/>
        </p:nvGrpSpPr>
        <p:grpSpPr>
          <a:xfrm>
            <a:off x="819540" y="1787121"/>
            <a:ext cx="12962775" cy="7478596"/>
            <a:chOff x="321805" y="-1101059"/>
            <a:chExt cx="13641707" cy="8035259"/>
          </a:xfrm>
        </p:grpSpPr>
        <p:sp>
          <p:nvSpPr>
            <p:cNvPr id="45" name="Rectangle 44"/>
            <p:cNvSpPr/>
            <p:nvPr/>
          </p:nvSpPr>
          <p:spPr>
            <a:xfrm>
              <a:off x="664201" y="20701"/>
              <a:ext cx="1051742" cy="314843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dirty="0"/>
                <a:t>Serena</a:t>
              </a:r>
            </a:p>
          </p:txBody>
        </p:sp>
        <p:sp>
          <p:nvSpPr>
            <p:cNvPr id="46" name="Diamond 45"/>
            <p:cNvSpPr/>
            <p:nvPr/>
          </p:nvSpPr>
          <p:spPr>
            <a:xfrm>
              <a:off x="321805" y="2054853"/>
              <a:ext cx="1710916" cy="1023712"/>
            </a:xfrm>
            <a:prstGeom prst="diamond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dirty="0" smtClean="0"/>
                <a:t>Is New request ?</a:t>
              </a:r>
              <a:endParaRPr lang="en-US" sz="1100" dirty="0"/>
            </a:p>
          </p:txBody>
        </p:sp>
        <p:sp>
          <p:nvSpPr>
            <p:cNvPr id="47" name="Flowchart: Magnetic Disk 46"/>
            <p:cNvSpPr/>
            <p:nvPr/>
          </p:nvSpPr>
          <p:spPr>
            <a:xfrm>
              <a:off x="1380465" y="3610419"/>
              <a:ext cx="1275951" cy="892711"/>
            </a:xfrm>
            <a:prstGeom prst="flowChartMagneticDisk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100" dirty="0" smtClean="0"/>
            </a:p>
            <a:p>
              <a:pPr algn="ctr"/>
              <a:r>
                <a:rPr lang="en-US" dirty="0" smtClean="0"/>
                <a:t>PAF</a:t>
              </a:r>
            </a:p>
            <a:p>
              <a:pPr algn="ctr"/>
              <a:r>
                <a:rPr lang="en-US" dirty="0" smtClean="0"/>
                <a:t>New Change Request Store</a:t>
              </a:r>
              <a:endParaRPr lang="en-US" sz="1100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12771051" y="4549539"/>
              <a:ext cx="1192461" cy="42989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914400">
                <a:defRPr/>
              </a:pPr>
              <a:r>
                <a:rPr lang="en-US" sz="1000" dirty="0" smtClean="0"/>
                <a:t>Checks</a:t>
              </a:r>
              <a:r>
                <a:rPr lang="en-US" sz="1000" baseline="0" dirty="0" smtClean="0"/>
                <a:t> for new modifications</a:t>
              </a:r>
              <a:endParaRPr lang="en-US" sz="1000" dirty="0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711192" y="3173010"/>
              <a:ext cx="379903" cy="26454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914400">
                <a:defRPr/>
              </a:pPr>
              <a:r>
                <a:rPr lang="en-US" sz="1000" dirty="0" smtClean="0"/>
                <a:t>Yes</a:t>
              </a:r>
              <a:endParaRPr lang="en-US" sz="1000" dirty="0"/>
            </a:p>
          </p:txBody>
        </p:sp>
        <p:sp>
          <p:nvSpPr>
            <p:cNvPr id="50" name="Flowchart: Magnetic Disk 49"/>
            <p:cNvSpPr/>
            <p:nvPr/>
          </p:nvSpPr>
          <p:spPr>
            <a:xfrm>
              <a:off x="2656417" y="6598846"/>
              <a:ext cx="958641" cy="335354"/>
            </a:xfrm>
            <a:prstGeom prst="flowChartMagneticDisk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100" dirty="0" smtClean="0"/>
            </a:p>
            <a:p>
              <a:pPr algn="ctr"/>
              <a:r>
                <a:rPr lang="en-US" dirty="0" smtClean="0"/>
                <a:t>TAI</a:t>
              </a:r>
              <a:endParaRPr lang="en-US" sz="1100" dirty="0"/>
            </a:p>
          </p:txBody>
        </p:sp>
        <p:sp>
          <p:nvSpPr>
            <p:cNvPr id="51" name="Flowchart: Magnetic Disk 50"/>
            <p:cNvSpPr/>
            <p:nvPr/>
          </p:nvSpPr>
          <p:spPr>
            <a:xfrm>
              <a:off x="421824" y="6598846"/>
              <a:ext cx="958641" cy="335354"/>
            </a:xfrm>
            <a:prstGeom prst="flowChartMagneticDisk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100" dirty="0" smtClean="0"/>
            </a:p>
            <a:p>
              <a:pPr algn="ctr"/>
              <a:r>
                <a:rPr lang="en-US" dirty="0" smtClean="0"/>
                <a:t>LBAdmin</a:t>
              </a:r>
              <a:endParaRPr lang="en-US" sz="1100" dirty="0"/>
            </a:p>
          </p:txBody>
        </p:sp>
        <p:sp>
          <p:nvSpPr>
            <p:cNvPr id="52" name="Flowchart: Magnetic Disk 51"/>
            <p:cNvSpPr/>
            <p:nvPr/>
          </p:nvSpPr>
          <p:spPr>
            <a:xfrm>
              <a:off x="1539120" y="6598846"/>
              <a:ext cx="958641" cy="335354"/>
            </a:xfrm>
            <a:prstGeom prst="flowChartMagneticDisk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100" dirty="0" smtClean="0"/>
            </a:p>
            <a:p>
              <a:pPr algn="ctr"/>
              <a:r>
                <a:rPr lang="en-US" dirty="0" smtClean="0"/>
                <a:t>Others</a:t>
              </a:r>
              <a:endParaRPr lang="en-US" sz="1100" dirty="0"/>
            </a:p>
          </p:txBody>
        </p:sp>
        <p:cxnSp>
          <p:nvCxnSpPr>
            <p:cNvPr id="53" name="Straight Arrow Connector 52"/>
            <p:cNvCxnSpPr/>
            <p:nvPr/>
          </p:nvCxnSpPr>
          <p:spPr>
            <a:xfrm>
              <a:off x="2027149" y="5687902"/>
              <a:ext cx="0" cy="90880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Rectangle 53"/>
            <p:cNvSpPr/>
            <p:nvPr/>
          </p:nvSpPr>
          <p:spPr>
            <a:xfrm>
              <a:off x="1303558" y="5914328"/>
              <a:ext cx="1392080" cy="26454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914400">
                <a:defRPr/>
              </a:pPr>
              <a:r>
                <a:rPr lang="en-US" sz="1000" dirty="0" smtClean="0">
                  <a:solidFill>
                    <a:schemeClr val="dk1"/>
                  </a:solidFill>
                </a:rPr>
                <a:t>Application MetaData</a:t>
              </a:r>
              <a:endParaRPr lang="en-US" sz="1000" dirty="0"/>
            </a:p>
          </p:txBody>
        </p:sp>
        <p:cxnSp>
          <p:nvCxnSpPr>
            <p:cNvPr id="55" name="Straight Arrow Connector 54"/>
            <p:cNvCxnSpPr>
              <a:stCxn id="47" idx="3"/>
              <a:endCxn id="73" idx="2"/>
            </p:cNvCxnSpPr>
            <p:nvPr/>
          </p:nvCxnSpPr>
          <p:spPr>
            <a:xfrm>
              <a:off x="2018441" y="4503130"/>
              <a:ext cx="8721" cy="691983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915685" y="6213170"/>
              <a:ext cx="2239029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/>
            <p:nvPr/>
          </p:nvCxnSpPr>
          <p:spPr>
            <a:xfrm>
              <a:off x="909642" y="6213918"/>
              <a:ext cx="0" cy="38542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/>
            <p:nvPr/>
          </p:nvCxnSpPr>
          <p:spPr>
            <a:xfrm>
              <a:off x="3150790" y="6212339"/>
              <a:ext cx="0" cy="38542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Rectangle 58"/>
            <p:cNvSpPr/>
            <p:nvPr/>
          </p:nvSpPr>
          <p:spPr>
            <a:xfrm>
              <a:off x="3930401" y="-1101059"/>
              <a:ext cx="1200539" cy="372268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dirty="0" smtClean="0"/>
                <a:t>New</a:t>
              </a:r>
              <a:r>
                <a:rPr lang="en-US" sz="1100" baseline="0" dirty="0" smtClean="0"/>
                <a:t> change Request</a:t>
              </a:r>
              <a:endParaRPr lang="en-US" sz="1100" dirty="0"/>
            </a:p>
          </p:txBody>
        </p:sp>
        <p:sp>
          <p:nvSpPr>
            <p:cNvPr id="60" name="Diamond 59"/>
            <p:cNvSpPr/>
            <p:nvPr/>
          </p:nvSpPr>
          <p:spPr>
            <a:xfrm>
              <a:off x="3850210" y="1236135"/>
              <a:ext cx="1860576" cy="1348029"/>
            </a:xfrm>
            <a:prstGeom prst="diamond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dirty="0" smtClean="0"/>
                <a:t>Review </a:t>
              </a:r>
            </a:p>
            <a:p>
              <a:pPr algn="ctr"/>
              <a:r>
                <a:rPr lang="en-US" sz="1100" dirty="0" smtClean="0"/>
                <a:t>Meta Data Details</a:t>
              </a:r>
              <a:endParaRPr lang="en-US" sz="1100" dirty="0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4257317" y="3290565"/>
              <a:ext cx="1116522" cy="319855"/>
            </a:xfrm>
            <a:prstGeom prst="rect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/>
                <a:t>Submit</a:t>
              </a:r>
            </a:p>
          </p:txBody>
        </p:sp>
        <p:cxnSp>
          <p:nvCxnSpPr>
            <p:cNvPr id="62" name="Straight Arrow Connector 61"/>
            <p:cNvCxnSpPr>
              <a:stCxn id="60" idx="2"/>
              <a:endCxn id="61" idx="0"/>
            </p:cNvCxnSpPr>
            <p:nvPr/>
          </p:nvCxnSpPr>
          <p:spPr>
            <a:xfrm>
              <a:off x="4780498" y="2584164"/>
              <a:ext cx="35080" cy="70640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Elbow Connector 62"/>
            <p:cNvCxnSpPr>
              <a:stCxn id="60" idx="3"/>
              <a:endCxn id="61" idx="3"/>
            </p:cNvCxnSpPr>
            <p:nvPr/>
          </p:nvCxnSpPr>
          <p:spPr>
            <a:xfrm flipH="1">
              <a:off x="5373839" y="1910150"/>
              <a:ext cx="336946" cy="1540342"/>
            </a:xfrm>
            <a:prstGeom prst="bentConnector3">
              <a:avLst>
                <a:gd name="adj1" fmla="val -71398"/>
              </a:avLst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Elbow Connector 63"/>
            <p:cNvCxnSpPr>
              <a:stCxn id="60" idx="1"/>
              <a:endCxn id="61" idx="1"/>
            </p:cNvCxnSpPr>
            <p:nvPr/>
          </p:nvCxnSpPr>
          <p:spPr>
            <a:xfrm rot="10800000" flipH="1" flipV="1">
              <a:off x="3850210" y="1910149"/>
              <a:ext cx="407107" cy="1540342"/>
            </a:xfrm>
            <a:prstGeom prst="bentConnector3">
              <a:avLst>
                <a:gd name="adj1" fmla="val -59093"/>
              </a:avLst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Elbow Connector 64"/>
            <p:cNvCxnSpPr/>
            <p:nvPr/>
          </p:nvCxnSpPr>
          <p:spPr>
            <a:xfrm flipV="1">
              <a:off x="2266028" y="3937907"/>
              <a:ext cx="4212641" cy="1603576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Elbow Connector 65"/>
            <p:cNvCxnSpPr>
              <a:stCxn id="59" idx="3"/>
              <a:endCxn id="5" idx="1"/>
            </p:cNvCxnSpPr>
            <p:nvPr/>
          </p:nvCxnSpPr>
          <p:spPr>
            <a:xfrm>
              <a:off x="5130940" y="-914925"/>
              <a:ext cx="2038276" cy="3952242"/>
            </a:xfrm>
            <a:prstGeom prst="bentConnector2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>
              <a:stCxn id="61" idx="2"/>
            </p:cNvCxnSpPr>
            <p:nvPr/>
          </p:nvCxnSpPr>
          <p:spPr>
            <a:xfrm rot="16200000" flipH="1">
              <a:off x="5483378" y="2942618"/>
              <a:ext cx="327488" cy="1663089"/>
            </a:xfrm>
            <a:prstGeom prst="bentConnector2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Rectangle 67"/>
            <p:cNvSpPr/>
            <p:nvPr/>
          </p:nvSpPr>
          <p:spPr>
            <a:xfrm>
              <a:off x="4320953" y="2758581"/>
              <a:ext cx="413643" cy="26454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914400">
                <a:defRPr/>
              </a:pPr>
              <a:r>
                <a:rPr lang="en-US" sz="1000" dirty="0" smtClean="0"/>
                <a:t>Add</a:t>
              </a:r>
              <a:endParaRPr lang="en-US" sz="1000" dirty="0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3105691" y="2709829"/>
              <a:ext cx="599209" cy="26454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914400">
                <a:defRPr/>
              </a:pPr>
              <a:r>
                <a:rPr lang="en-US" sz="1000" dirty="0" smtClean="0"/>
                <a:t>Update</a:t>
              </a:r>
              <a:endParaRPr lang="en-US" sz="1000" dirty="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5393795" y="2758581"/>
              <a:ext cx="555348" cy="26454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914400">
                <a:defRPr/>
              </a:pPr>
              <a:r>
                <a:rPr lang="en-US" sz="1000" dirty="0" smtClean="0"/>
                <a:t>Delete</a:t>
              </a:r>
              <a:endParaRPr lang="en-US" sz="1000" dirty="0"/>
            </a:p>
          </p:txBody>
        </p:sp>
        <p:cxnSp>
          <p:nvCxnSpPr>
            <p:cNvPr id="71" name="Straight Arrow Connector 70"/>
            <p:cNvCxnSpPr>
              <a:endCxn id="60" idx="0"/>
            </p:cNvCxnSpPr>
            <p:nvPr/>
          </p:nvCxnSpPr>
          <p:spPr>
            <a:xfrm>
              <a:off x="4780498" y="-739297"/>
              <a:ext cx="0" cy="197543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72" name="Picture 4" descr="Related image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852760" y="811293"/>
              <a:ext cx="649004" cy="6490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3" name="Picture 4" descr="Related image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1702660" y="5195113"/>
              <a:ext cx="649004" cy="6490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74" name="Flowchart: Magnetic Disk 73"/>
          <p:cNvSpPr>
            <a:spLocks/>
          </p:cNvSpPr>
          <p:nvPr/>
        </p:nvSpPr>
        <p:spPr>
          <a:xfrm>
            <a:off x="6669984" y="6850430"/>
            <a:ext cx="1159957" cy="464770"/>
          </a:xfrm>
          <a:prstGeom prst="flowChartMagneticDisk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/>
            </a:r>
            <a:br>
              <a:rPr lang="en-US" sz="1100" dirty="0" smtClean="0"/>
            </a:br>
            <a:r>
              <a:rPr lang="en-US" sz="1100" dirty="0" smtClean="0"/>
              <a:t>Test Type</a:t>
            </a:r>
          </a:p>
        </p:txBody>
      </p:sp>
      <p:sp>
        <p:nvSpPr>
          <p:cNvPr id="75" name="Flowchart: Magnetic Disk 74"/>
          <p:cNvSpPr>
            <a:spLocks/>
          </p:cNvSpPr>
          <p:nvPr/>
        </p:nvSpPr>
        <p:spPr>
          <a:xfrm>
            <a:off x="6669984" y="7391400"/>
            <a:ext cx="1159957" cy="464770"/>
          </a:xfrm>
          <a:prstGeom prst="flowChartMagneticDisk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/>
            </a:r>
            <a:br>
              <a:rPr lang="en-US" sz="1100" dirty="0" smtClean="0"/>
            </a:br>
            <a:r>
              <a:rPr lang="en-US" sz="1100" dirty="0" smtClean="0"/>
              <a:t>Test Parameter</a:t>
            </a:r>
          </a:p>
        </p:txBody>
      </p:sp>
      <p:cxnSp>
        <p:nvCxnSpPr>
          <p:cNvPr id="76" name="Straight Arrow Connector 75"/>
          <p:cNvCxnSpPr>
            <a:cxnSpLocks/>
            <a:stCxn id="74" idx="4"/>
          </p:cNvCxnSpPr>
          <p:nvPr/>
        </p:nvCxnSpPr>
        <p:spPr>
          <a:xfrm>
            <a:off x="7829941" y="7082815"/>
            <a:ext cx="739167" cy="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>
            <a:cxnSpLocks/>
          </p:cNvCxnSpPr>
          <p:nvPr/>
        </p:nvCxnSpPr>
        <p:spPr>
          <a:xfrm>
            <a:off x="7837363" y="7618735"/>
            <a:ext cx="739167" cy="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7"/>
          <p:cNvSpPr>
            <a:spLocks/>
          </p:cNvSpPr>
          <p:nvPr/>
        </p:nvSpPr>
        <p:spPr>
          <a:xfrm>
            <a:off x="2784137" y="3496744"/>
            <a:ext cx="1211512" cy="372268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Fill</a:t>
            </a:r>
            <a:r>
              <a:rPr lang="en-US" sz="1100" baseline="0" dirty="0" smtClean="0"/>
              <a:t> Questionnaire Template</a:t>
            </a:r>
            <a:endParaRPr lang="en-US" sz="1100" dirty="0"/>
          </a:p>
        </p:txBody>
      </p:sp>
      <p:cxnSp>
        <p:nvCxnSpPr>
          <p:cNvPr id="79" name="Elbow Connector 78"/>
          <p:cNvCxnSpPr>
            <a:cxnSpLocks/>
          </p:cNvCxnSpPr>
          <p:nvPr/>
        </p:nvCxnSpPr>
        <p:spPr>
          <a:xfrm rot="16200000" flipH="1">
            <a:off x="1417981" y="3349668"/>
            <a:ext cx="463085" cy="382"/>
          </a:xfrm>
          <a:prstGeom prst="bentConnector3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ectangle 79"/>
          <p:cNvSpPr>
            <a:spLocks/>
          </p:cNvSpPr>
          <p:nvPr/>
        </p:nvSpPr>
        <p:spPr>
          <a:xfrm>
            <a:off x="18669001" y="2801577"/>
            <a:ext cx="1200539" cy="3722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Test</a:t>
            </a:r>
            <a:r>
              <a:rPr lang="en-US" sz="1100" baseline="0" dirty="0" smtClean="0"/>
              <a:t> Schedule View</a:t>
            </a:r>
            <a:endParaRPr lang="en-US" sz="1100" dirty="0"/>
          </a:p>
        </p:txBody>
      </p:sp>
      <p:sp>
        <p:nvSpPr>
          <p:cNvPr id="81" name="Diamond 80"/>
          <p:cNvSpPr>
            <a:spLocks/>
          </p:cNvSpPr>
          <p:nvPr/>
        </p:nvSpPr>
        <p:spPr>
          <a:xfrm>
            <a:off x="18364200" y="3869016"/>
            <a:ext cx="1860576" cy="1348029"/>
          </a:xfrm>
          <a:prstGeom prst="diamon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Schedule</a:t>
            </a:r>
            <a:r>
              <a:rPr lang="en-US" sz="1100" baseline="0" dirty="0" smtClean="0"/>
              <a:t> New / Reschedule Existing</a:t>
            </a:r>
            <a:endParaRPr lang="en-US" sz="1100" dirty="0"/>
          </a:p>
        </p:txBody>
      </p:sp>
      <p:sp>
        <p:nvSpPr>
          <p:cNvPr id="82" name="Rectangle 81"/>
          <p:cNvSpPr>
            <a:spLocks/>
          </p:cNvSpPr>
          <p:nvPr/>
        </p:nvSpPr>
        <p:spPr>
          <a:xfrm>
            <a:off x="17297401" y="5833666"/>
            <a:ext cx="1200539" cy="372268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Provide</a:t>
            </a:r>
            <a:r>
              <a:rPr lang="en-US" sz="1100" baseline="0" dirty="0" smtClean="0"/>
              <a:t> test plan details</a:t>
            </a:r>
            <a:endParaRPr lang="en-US" sz="1100" dirty="0"/>
          </a:p>
        </p:txBody>
      </p:sp>
      <p:cxnSp>
        <p:nvCxnSpPr>
          <p:cNvPr id="83" name="Elbow Connector 82"/>
          <p:cNvCxnSpPr>
            <a:cxnSpLocks/>
            <a:stCxn id="81" idx="1"/>
            <a:endCxn id="82" idx="0"/>
          </p:cNvCxnSpPr>
          <p:nvPr/>
        </p:nvCxnSpPr>
        <p:spPr>
          <a:xfrm rot="10800000" flipV="1">
            <a:off x="17897669" y="4543030"/>
            <a:ext cx="466531" cy="1290639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cxnSpLocks/>
          </p:cNvCxnSpPr>
          <p:nvPr/>
        </p:nvCxnSpPr>
        <p:spPr>
          <a:xfrm flipH="1">
            <a:off x="15925803" y="6019800"/>
            <a:ext cx="137330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Rectangle 84"/>
          <p:cNvSpPr>
            <a:spLocks/>
          </p:cNvSpPr>
          <p:nvPr/>
        </p:nvSpPr>
        <p:spPr>
          <a:xfrm>
            <a:off x="17297401" y="6477000"/>
            <a:ext cx="1200539" cy="372268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/>
              <a:t>Reschedule</a:t>
            </a:r>
            <a:endParaRPr lang="en-US" sz="1100" dirty="0"/>
          </a:p>
        </p:txBody>
      </p:sp>
      <p:cxnSp>
        <p:nvCxnSpPr>
          <p:cNvPr id="86" name="Straight Arrow Connector 85"/>
          <p:cNvCxnSpPr>
            <a:cxnSpLocks/>
          </p:cNvCxnSpPr>
          <p:nvPr/>
        </p:nvCxnSpPr>
        <p:spPr>
          <a:xfrm>
            <a:off x="15925800" y="6705600"/>
            <a:ext cx="1332722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Flowchart: Magnetic Disk 86"/>
          <p:cNvSpPr>
            <a:spLocks/>
          </p:cNvSpPr>
          <p:nvPr/>
        </p:nvSpPr>
        <p:spPr>
          <a:xfrm>
            <a:off x="18575844" y="8653956"/>
            <a:ext cx="1159957" cy="1099644"/>
          </a:xfrm>
          <a:prstGeom prst="flowChartMagneticDisk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Test Schedule</a:t>
            </a:r>
            <a:r>
              <a:rPr lang="en-US" sz="1100" baseline="0" dirty="0" smtClean="0"/>
              <a:t> </a:t>
            </a:r>
            <a:r>
              <a:rPr lang="en-US" sz="1100" dirty="0" smtClean="0"/>
              <a:t>Tables</a:t>
            </a:r>
          </a:p>
        </p:txBody>
      </p:sp>
      <p:cxnSp>
        <p:nvCxnSpPr>
          <p:cNvPr id="88" name="Straight Arrow Connector 87"/>
          <p:cNvCxnSpPr>
            <a:cxnSpLocks/>
            <a:stCxn id="82" idx="2"/>
            <a:endCxn id="85" idx="0"/>
          </p:cNvCxnSpPr>
          <p:nvPr/>
        </p:nvCxnSpPr>
        <p:spPr>
          <a:xfrm>
            <a:off x="17897671" y="6205934"/>
            <a:ext cx="0" cy="2710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Elbow Connector 88"/>
          <p:cNvCxnSpPr>
            <a:cxnSpLocks/>
            <a:stCxn id="85" idx="2"/>
            <a:endCxn id="87" idx="0"/>
          </p:cNvCxnSpPr>
          <p:nvPr/>
        </p:nvCxnSpPr>
        <p:spPr>
          <a:xfrm rot="16200000" flipH="1">
            <a:off x="17441128" y="7305811"/>
            <a:ext cx="2171236" cy="1258152"/>
          </a:xfrm>
          <a:prstGeom prst="bentConnector3">
            <a:avLst>
              <a:gd name="adj1" fmla="val 72728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cxnSpLocks/>
            <a:stCxn id="80" idx="2"/>
            <a:endCxn id="81" idx="0"/>
          </p:cNvCxnSpPr>
          <p:nvPr/>
        </p:nvCxnSpPr>
        <p:spPr>
          <a:xfrm>
            <a:off x="19269272" y="3173849"/>
            <a:ext cx="25218" cy="69516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ectangle 90"/>
          <p:cNvSpPr>
            <a:spLocks/>
          </p:cNvSpPr>
          <p:nvPr/>
        </p:nvSpPr>
        <p:spPr>
          <a:xfrm>
            <a:off x="19583401" y="5464178"/>
            <a:ext cx="1905000" cy="2391992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Fill the Test Schedule</a:t>
            </a:r>
            <a:r>
              <a:rPr lang="en-US" sz="1100" baseline="0" dirty="0" smtClean="0"/>
              <a:t> </a:t>
            </a:r>
            <a:r>
              <a:rPr lang="en-US" sz="1100" dirty="0" smtClean="0"/>
              <a:t>template having the following attributes-</a:t>
            </a:r>
            <a:br>
              <a:rPr lang="en-US" sz="1100" dirty="0" smtClean="0"/>
            </a:br>
            <a:r>
              <a:rPr lang="en-US" sz="1100" dirty="0" smtClean="0"/>
              <a:t/>
            </a:r>
            <a:br>
              <a:rPr lang="en-US" sz="1100" dirty="0" smtClean="0"/>
            </a:br>
            <a:endParaRPr lang="en-US" sz="1100" dirty="0"/>
          </a:p>
        </p:txBody>
      </p:sp>
      <p:sp>
        <p:nvSpPr>
          <p:cNvPr id="92" name="Rectangle 91"/>
          <p:cNvSpPr>
            <a:spLocks/>
          </p:cNvSpPr>
          <p:nvPr/>
        </p:nvSpPr>
        <p:spPr>
          <a:xfrm>
            <a:off x="15927842" y="6122243"/>
            <a:ext cx="121715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>
              <a:defRPr/>
            </a:pPr>
            <a:r>
              <a:rPr lang="en-US" sz="1000" dirty="0" smtClean="0"/>
              <a:t>Fetch the Test ID</a:t>
            </a:r>
            <a:r>
              <a:rPr lang="en-US" sz="1000" baseline="0" dirty="0" smtClean="0"/>
              <a:t> and Test Plan for </a:t>
            </a:r>
            <a:r>
              <a:rPr lang="en-US" sz="1000" dirty="0" smtClean="0"/>
              <a:t>the entered details</a:t>
            </a:r>
            <a:endParaRPr lang="en-US" sz="1000" dirty="0"/>
          </a:p>
        </p:txBody>
      </p:sp>
      <p:sp>
        <p:nvSpPr>
          <p:cNvPr id="93" name="Rectangle 92"/>
          <p:cNvSpPr>
            <a:spLocks/>
          </p:cNvSpPr>
          <p:nvPr/>
        </p:nvSpPr>
        <p:spPr>
          <a:xfrm>
            <a:off x="19659601" y="7086600"/>
            <a:ext cx="17526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100" dirty="0" smtClean="0"/>
              <a:t>-&gt; Test</a:t>
            </a:r>
            <a:r>
              <a:rPr lang="en-US" sz="1100" baseline="0" dirty="0" smtClean="0"/>
              <a:t> Plan Details</a:t>
            </a:r>
            <a:endParaRPr lang="en-US" sz="1100" dirty="0"/>
          </a:p>
        </p:txBody>
      </p:sp>
      <p:sp>
        <p:nvSpPr>
          <p:cNvPr id="94" name="Rectangle 93"/>
          <p:cNvSpPr>
            <a:spLocks/>
          </p:cNvSpPr>
          <p:nvPr/>
        </p:nvSpPr>
        <p:spPr>
          <a:xfrm>
            <a:off x="19659601" y="6102493"/>
            <a:ext cx="1752600" cy="907911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100" dirty="0" smtClean="0"/>
              <a:t>-&gt;</a:t>
            </a:r>
            <a:r>
              <a:rPr lang="en-US" sz="1100" baseline="0" dirty="0" smtClean="0"/>
              <a:t> Time to trigger the Test</a:t>
            </a:r>
            <a:br>
              <a:rPr lang="en-US" sz="1100" baseline="0" dirty="0" smtClean="0"/>
            </a:br>
            <a:r>
              <a:rPr lang="en-US" sz="1100" baseline="0" dirty="0" smtClean="0"/>
              <a:t>-&gt; Frequency to trigger the Test</a:t>
            </a:r>
            <a:br>
              <a:rPr lang="en-US" sz="1100" baseline="0" dirty="0" smtClean="0"/>
            </a:br>
            <a:r>
              <a:rPr lang="en-US" sz="1100" baseline="0" dirty="0" smtClean="0"/>
              <a:t>-&gt; Tools on which the Test script should run</a:t>
            </a:r>
            <a:br>
              <a:rPr lang="en-US" sz="1100" baseline="0" dirty="0" smtClean="0"/>
            </a:br>
            <a:endParaRPr lang="en-US" sz="1100" dirty="0"/>
          </a:p>
        </p:txBody>
      </p:sp>
      <p:cxnSp>
        <p:nvCxnSpPr>
          <p:cNvPr id="95" name="Straight Arrow Connector 94"/>
          <p:cNvCxnSpPr>
            <a:cxnSpLocks/>
          </p:cNvCxnSpPr>
          <p:nvPr/>
        </p:nvCxnSpPr>
        <p:spPr>
          <a:xfrm>
            <a:off x="18002993" y="7239000"/>
            <a:ext cx="158040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>
            <a:cxnSpLocks/>
          </p:cNvCxnSpPr>
          <p:nvPr/>
        </p:nvCxnSpPr>
        <p:spPr>
          <a:xfrm flipH="1">
            <a:off x="15925801" y="7239000"/>
            <a:ext cx="1888043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Freeform 96"/>
          <p:cNvSpPr>
            <a:spLocks/>
          </p:cNvSpPr>
          <p:nvPr/>
        </p:nvSpPr>
        <p:spPr>
          <a:xfrm>
            <a:off x="17754602" y="7108375"/>
            <a:ext cx="249382" cy="130629"/>
          </a:xfrm>
          <a:custGeom>
            <a:avLst/>
            <a:gdLst>
              <a:gd name="connsiteX0" fmla="*/ 0 w 249382"/>
              <a:gd name="connsiteY0" fmla="*/ 130629 h 130629"/>
              <a:gd name="connsiteX1" fmla="*/ 23751 w 249382"/>
              <a:gd name="connsiteY1" fmla="*/ 71252 h 130629"/>
              <a:gd name="connsiteX2" fmla="*/ 35626 w 249382"/>
              <a:gd name="connsiteY2" fmla="*/ 35626 h 130629"/>
              <a:gd name="connsiteX3" fmla="*/ 106878 w 249382"/>
              <a:gd name="connsiteY3" fmla="*/ 0 h 130629"/>
              <a:gd name="connsiteX4" fmla="*/ 201881 w 249382"/>
              <a:gd name="connsiteY4" fmla="*/ 11876 h 130629"/>
              <a:gd name="connsiteX5" fmla="*/ 225632 w 249382"/>
              <a:gd name="connsiteY5" fmla="*/ 83128 h 130629"/>
              <a:gd name="connsiteX6" fmla="*/ 249382 w 249382"/>
              <a:gd name="connsiteY6" fmla="*/ 130629 h 130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9382" h="130629">
                <a:moveTo>
                  <a:pt x="0" y="130629"/>
                </a:moveTo>
                <a:cubicBezTo>
                  <a:pt x="7917" y="110837"/>
                  <a:pt x="16266" y="91212"/>
                  <a:pt x="23751" y="71252"/>
                </a:cubicBezTo>
                <a:cubicBezTo>
                  <a:pt x="28146" y="59531"/>
                  <a:pt x="27806" y="45401"/>
                  <a:pt x="35626" y="35626"/>
                </a:cubicBezTo>
                <a:cubicBezTo>
                  <a:pt x="52367" y="14700"/>
                  <a:pt x="83411" y="7823"/>
                  <a:pt x="106878" y="0"/>
                </a:cubicBezTo>
                <a:cubicBezTo>
                  <a:pt x="138546" y="3959"/>
                  <a:pt x="175736" y="-6426"/>
                  <a:pt x="201881" y="11876"/>
                </a:cubicBezTo>
                <a:cubicBezTo>
                  <a:pt x="222391" y="26233"/>
                  <a:pt x="217715" y="59377"/>
                  <a:pt x="225632" y="83128"/>
                </a:cubicBezTo>
                <a:cubicBezTo>
                  <a:pt x="239278" y="124065"/>
                  <a:pt x="228655" y="109902"/>
                  <a:pt x="249382" y="130629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8" name="Elbow Connector 97"/>
          <p:cNvCxnSpPr>
            <a:cxnSpLocks/>
            <a:stCxn id="91" idx="2"/>
            <a:endCxn id="87" idx="0"/>
          </p:cNvCxnSpPr>
          <p:nvPr/>
        </p:nvCxnSpPr>
        <p:spPr>
          <a:xfrm rot="5400000">
            <a:off x="19263694" y="7748298"/>
            <a:ext cx="1164334" cy="138007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Elbow Connector 98"/>
          <p:cNvCxnSpPr>
            <a:cxnSpLocks/>
            <a:stCxn id="81" idx="3"/>
            <a:endCxn id="91" idx="0"/>
          </p:cNvCxnSpPr>
          <p:nvPr/>
        </p:nvCxnSpPr>
        <p:spPr>
          <a:xfrm>
            <a:off x="20224776" y="4543031"/>
            <a:ext cx="311124" cy="921151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Rectangle 99"/>
          <p:cNvSpPr>
            <a:spLocks/>
          </p:cNvSpPr>
          <p:nvPr/>
        </p:nvSpPr>
        <p:spPr>
          <a:xfrm>
            <a:off x="2887202" y="2819403"/>
            <a:ext cx="999398" cy="29303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Ad-hoc</a:t>
            </a:r>
            <a:endParaRPr lang="en-US" sz="1100" dirty="0"/>
          </a:p>
        </p:txBody>
      </p:sp>
      <p:cxnSp>
        <p:nvCxnSpPr>
          <p:cNvPr id="101" name="Elbow Connector 100"/>
          <p:cNvCxnSpPr>
            <a:cxnSpLocks/>
            <a:stCxn id="59" idx="2"/>
            <a:endCxn id="100" idx="0"/>
          </p:cNvCxnSpPr>
          <p:nvPr/>
        </p:nvCxnSpPr>
        <p:spPr>
          <a:xfrm rot="5400000">
            <a:off x="3760022" y="1760485"/>
            <a:ext cx="685799" cy="143203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>
            <a:cxnSpLocks/>
            <a:stCxn id="100" idx="2"/>
            <a:endCxn id="78" idx="0"/>
          </p:cNvCxnSpPr>
          <p:nvPr/>
        </p:nvCxnSpPr>
        <p:spPr>
          <a:xfrm>
            <a:off x="3386900" y="3112430"/>
            <a:ext cx="2992" cy="38431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Elbow Connector 102"/>
          <p:cNvCxnSpPr>
            <a:cxnSpLocks/>
          </p:cNvCxnSpPr>
          <p:nvPr/>
        </p:nvCxnSpPr>
        <p:spPr>
          <a:xfrm rot="5400000">
            <a:off x="1759220" y="4558720"/>
            <a:ext cx="2303188" cy="958157"/>
          </a:xfrm>
          <a:prstGeom prst="bentConnector3">
            <a:avLst>
              <a:gd name="adj1" fmla="val 88441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Elbow Connector 103"/>
          <p:cNvCxnSpPr>
            <a:cxnSpLocks/>
            <a:stCxn id="46" idx="2"/>
            <a:endCxn id="47" idx="1"/>
          </p:cNvCxnSpPr>
          <p:nvPr/>
        </p:nvCxnSpPr>
        <p:spPr>
          <a:xfrm rot="16200000" flipH="1">
            <a:off x="1784574" y="5525043"/>
            <a:ext cx="495008" cy="799313"/>
          </a:xfrm>
          <a:prstGeom prst="bentConnector3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Elbow Connector 104"/>
          <p:cNvCxnSpPr>
            <a:cxnSpLocks/>
            <a:stCxn id="72" idx="0"/>
            <a:endCxn id="46" idx="0"/>
          </p:cNvCxnSpPr>
          <p:nvPr/>
        </p:nvCxnSpPr>
        <p:spPr>
          <a:xfrm rot="16200000" flipH="1">
            <a:off x="1355740" y="4447719"/>
            <a:ext cx="553367" cy="1"/>
          </a:xfrm>
          <a:prstGeom prst="bentConnector3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Rectangle 105"/>
          <p:cNvSpPr>
            <a:spLocks/>
          </p:cNvSpPr>
          <p:nvPr/>
        </p:nvSpPr>
        <p:spPr>
          <a:xfrm>
            <a:off x="8554261" y="8077200"/>
            <a:ext cx="1632307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 smtClean="0"/>
              <a:t>-&gt; User</a:t>
            </a:r>
            <a:r>
              <a:rPr lang="en-US" sz="1100" baseline="0" dirty="0" smtClean="0"/>
              <a:t> Details</a:t>
            </a:r>
            <a:endParaRPr lang="en-US" sz="1100" dirty="0"/>
          </a:p>
        </p:txBody>
      </p:sp>
      <p:sp>
        <p:nvSpPr>
          <p:cNvPr id="107" name="Rectangle 106"/>
          <p:cNvSpPr>
            <a:spLocks/>
          </p:cNvSpPr>
          <p:nvPr/>
        </p:nvSpPr>
        <p:spPr>
          <a:xfrm>
            <a:off x="19659601" y="7380556"/>
            <a:ext cx="1752600" cy="374792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100" dirty="0" smtClean="0"/>
              <a:t>-&gt; Scenario</a:t>
            </a:r>
            <a:br>
              <a:rPr lang="en-US" sz="1100" dirty="0" smtClean="0"/>
            </a:br>
            <a:r>
              <a:rPr lang="en-US" sz="1100" dirty="0" smtClean="0"/>
              <a:t>-&gt;</a:t>
            </a:r>
            <a:r>
              <a:rPr lang="en-US" sz="1100" baseline="0" dirty="0" smtClean="0"/>
              <a:t> Components</a:t>
            </a:r>
            <a:endParaRPr lang="en-US" sz="1100" dirty="0"/>
          </a:p>
        </p:txBody>
      </p:sp>
      <p:pic>
        <p:nvPicPr>
          <p:cNvPr id="108" name="Picture 4" descr="Related image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2420602" y="7473157"/>
            <a:ext cx="616704" cy="604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9" name="Rectangle 108"/>
          <p:cNvSpPr>
            <a:spLocks/>
          </p:cNvSpPr>
          <p:nvPr/>
        </p:nvSpPr>
        <p:spPr>
          <a:xfrm>
            <a:off x="1581540" y="3124200"/>
            <a:ext cx="95067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>
              <a:defRPr/>
            </a:pPr>
            <a:r>
              <a:rPr lang="en-US" sz="1000" dirty="0" smtClean="0">
                <a:solidFill>
                  <a:schemeClr val="dk1"/>
                </a:solidFill>
              </a:rPr>
              <a:t>New </a:t>
            </a:r>
            <a:r>
              <a:rPr lang="en-US" sz="1000" dirty="0">
                <a:solidFill>
                  <a:schemeClr val="dk1"/>
                </a:solidFill>
              </a:rPr>
              <a:t>change requests</a:t>
            </a:r>
            <a:endParaRPr lang="en-US" sz="1000" dirty="0"/>
          </a:p>
        </p:txBody>
      </p:sp>
      <p:sp>
        <p:nvSpPr>
          <p:cNvPr id="110" name="Rectangle 109"/>
          <p:cNvSpPr>
            <a:spLocks/>
          </p:cNvSpPr>
          <p:nvPr/>
        </p:nvSpPr>
        <p:spPr>
          <a:xfrm>
            <a:off x="11716140" y="8251157"/>
            <a:ext cx="2152261" cy="2264447"/>
          </a:xfrm>
          <a:prstGeom prst="rect">
            <a:avLst/>
          </a:prstGeom>
          <a:solidFill>
            <a:srgbClr val="00642D">
              <a:alpha val="37000"/>
            </a:srgb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>
            <a:spLocks/>
          </p:cNvSpPr>
          <p:nvPr/>
        </p:nvSpPr>
        <p:spPr>
          <a:xfrm>
            <a:off x="12192000" y="10496494"/>
            <a:ext cx="113311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>
              <a:defRPr/>
            </a:pPr>
            <a:r>
              <a:rPr lang="en-US" sz="1000" dirty="0" smtClean="0"/>
              <a:t>SDA</a:t>
            </a:r>
            <a:r>
              <a:rPr lang="en-US" sz="1000" baseline="0" dirty="0" smtClean="0"/>
              <a:t> System</a:t>
            </a:r>
            <a:endParaRPr lang="en-US" sz="1000" dirty="0"/>
          </a:p>
        </p:txBody>
      </p:sp>
      <p:sp>
        <p:nvSpPr>
          <p:cNvPr id="112" name="Diamond 111"/>
          <p:cNvSpPr>
            <a:spLocks/>
          </p:cNvSpPr>
          <p:nvPr/>
        </p:nvSpPr>
        <p:spPr>
          <a:xfrm>
            <a:off x="18211800" y="10843975"/>
            <a:ext cx="1860576" cy="1348029"/>
          </a:xfrm>
          <a:prstGeom prst="diamon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Time</a:t>
            </a:r>
            <a:r>
              <a:rPr lang="en-US" sz="1100" baseline="0" dirty="0" smtClean="0"/>
              <a:t> to execute test case ?</a:t>
            </a:r>
            <a:endParaRPr lang="en-US" sz="1100" dirty="0"/>
          </a:p>
        </p:txBody>
      </p:sp>
      <p:cxnSp>
        <p:nvCxnSpPr>
          <p:cNvPr id="113" name="Straight Arrow Connector 112"/>
          <p:cNvCxnSpPr>
            <a:cxnSpLocks/>
            <a:stCxn id="114" idx="0"/>
            <a:endCxn id="112" idx="0"/>
          </p:cNvCxnSpPr>
          <p:nvPr/>
        </p:nvCxnSpPr>
        <p:spPr>
          <a:xfrm>
            <a:off x="19129754" y="10662443"/>
            <a:ext cx="12336" cy="18152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4" name="Picture 4" descr="Related image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8821402" y="10058404"/>
            <a:ext cx="616704" cy="604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5" name="Straight Arrow Connector 114"/>
          <p:cNvCxnSpPr>
            <a:cxnSpLocks/>
            <a:stCxn id="87" idx="3"/>
            <a:endCxn id="114" idx="2"/>
          </p:cNvCxnSpPr>
          <p:nvPr/>
        </p:nvCxnSpPr>
        <p:spPr>
          <a:xfrm flipH="1">
            <a:off x="19129753" y="9753600"/>
            <a:ext cx="26071" cy="304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Rectangle 115"/>
          <p:cNvSpPr>
            <a:spLocks/>
          </p:cNvSpPr>
          <p:nvPr/>
        </p:nvSpPr>
        <p:spPr>
          <a:xfrm>
            <a:off x="21412201" y="8886594"/>
            <a:ext cx="1657739" cy="56220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HP ALM</a:t>
            </a:r>
            <a:endParaRPr lang="en-US" sz="1100" dirty="0"/>
          </a:p>
        </p:txBody>
      </p:sp>
      <p:cxnSp>
        <p:nvCxnSpPr>
          <p:cNvPr id="117" name="Straight Arrow Connector 116"/>
          <p:cNvCxnSpPr>
            <a:cxnSpLocks/>
            <a:stCxn id="87" idx="4"/>
            <a:endCxn id="116" idx="1"/>
          </p:cNvCxnSpPr>
          <p:nvPr/>
        </p:nvCxnSpPr>
        <p:spPr>
          <a:xfrm flipV="1">
            <a:off x="19735800" y="9167701"/>
            <a:ext cx="1676400" cy="3608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Rectangle 117"/>
          <p:cNvSpPr>
            <a:spLocks/>
          </p:cNvSpPr>
          <p:nvPr/>
        </p:nvSpPr>
        <p:spPr>
          <a:xfrm>
            <a:off x="19964402" y="8666202"/>
            <a:ext cx="140867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>
              <a:defRPr/>
            </a:pPr>
            <a:r>
              <a:rPr lang="en-US" sz="1000" dirty="0" smtClean="0"/>
              <a:t>Save the Test Schedule details with status to HP ALM</a:t>
            </a:r>
            <a:endParaRPr lang="en-US" sz="1000" dirty="0"/>
          </a:p>
        </p:txBody>
      </p:sp>
      <p:cxnSp>
        <p:nvCxnSpPr>
          <p:cNvPr id="119" name="Elbow Connector 118"/>
          <p:cNvCxnSpPr>
            <a:cxnSpLocks/>
            <a:stCxn id="112" idx="3"/>
          </p:cNvCxnSpPr>
          <p:nvPr/>
        </p:nvCxnSpPr>
        <p:spPr>
          <a:xfrm flipV="1">
            <a:off x="20072376" y="9448800"/>
            <a:ext cx="1797024" cy="2069186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Rectangle 119"/>
          <p:cNvSpPr>
            <a:spLocks/>
          </p:cNvSpPr>
          <p:nvPr/>
        </p:nvSpPr>
        <p:spPr>
          <a:xfrm>
            <a:off x="24136861" y="7122859"/>
            <a:ext cx="551939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>
              <a:defRPr/>
            </a:pPr>
            <a:r>
              <a:rPr lang="en-US" sz="1000" dirty="0" smtClean="0"/>
              <a:t>T</a:t>
            </a:r>
          </a:p>
          <a:p>
            <a:pPr algn="ctr" defTabSz="914400">
              <a:defRPr/>
            </a:pPr>
            <a:r>
              <a:rPr lang="en-US" sz="1000" dirty="0" smtClean="0"/>
              <a:t>E</a:t>
            </a:r>
          </a:p>
          <a:p>
            <a:pPr algn="ctr" defTabSz="914400">
              <a:defRPr/>
            </a:pPr>
            <a:r>
              <a:rPr lang="en-US" sz="1000" dirty="0" smtClean="0"/>
              <a:t>S</a:t>
            </a:r>
          </a:p>
          <a:p>
            <a:pPr algn="ctr" defTabSz="914400">
              <a:defRPr/>
            </a:pPr>
            <a:r>
              <a:rPr lang="en-US" sz="1000" dirty="0" smtClean="0"/>
              <a:t>T</a:t>
            </a:r>
          </a:p>
          <a:p>
            <a:pPr algn="ctr" defTabSz="914400">
              <a:defRPr/>
            </a:pPr>
            <a:r>
              <a:rPr lang="en-US" sz="1000" dirty="0" smtClean="0"/>
              <a:t>I</a:t>
            </a:r>
          </a:p>
          <a:p>
            <a:pPr algn="ctr" defTabSz="914400">
              <a:defRPr/>
            </a:pPr>
            <a:r>
              <a:rPr lang="en-US" sz="1000" dirty="0" smtClean="0"/>
              <a:t>N</a:t>
            </a:r>
          </a:p>
          <a:p>
            <a:pPr algn="ctr" defTabSz="914400">
              <a:defRPr/>
            </a:pPr>
            <a:r>
              <a:rPr lang="en-US" sz="1000" dirty="0" smtClean="0"/>
              <a:t>G</a:t>
            </a:r>
          </a:p>
          <a:p>
            <a:pPr algn="ctr" defTabSz="914400">
              <a:defRPr/>
            </a:pPr>
            <a:endParaRPr lang="en-US" sz="1000" dirty="0" smtClean="0"/>
          </a:p>
          <a:p>
            <a:pPr algn="ctr" defTabSz="914400">
              <a:defRPr/>
            </a:pPr>
            <a:r>
              <a:rPr lang="en-US" sz="1000" dirty="0" smtClean="0"/>
              <a:t>T</a:t>
            </a:r>
          </a:p>
          <a:p>
            <a:pPr algn="ctr" defTabSz="914400">
              <a:defRPr/>
            </a:pPr>
            <a:r>
              <a:rPr lang="en-US" sz="1000" dirty="0" smtClean="0"/>
              <a:t>O</a:t>
            </a:r>
          </a:p>
          <a:p>
            <a:pPr algn="ctr" defTabSz="914400">
              <a:defRPr/>
            </a:pPr>
            <a:r>
              <a:rPr lang="en-US" sz="1000" dirty="0" smtClean="0"/>
              <a:t>O</a:t>
            </a:r>
          </a:p>
          <a:p>
            <a:pPr algn="ctr" defTabSz="914400">
              <a:defRPr/>
            </a:pPr>
            <a:r>
              <a:rPr lang="en-US" sz="1000" dirty="0" smtClean="0"/>
              <a:t>L</a:t>
            </a:r>
          </a:p>
          <a:p>
            <a:pPr algn="ctr" defTabSz="914400">
              <a:defRPr/>
            </a:pPr>
            <a:r>
              <a:rPr lang="en-US" sz="1000" dirty="0" smtClean="0"/>
              <a:t>S</a:t>
            </a:r>
            <a:endParaRPr lang="en-US" sz="1000" dirty="0"/>
          </a:p>
        </p:txBody>
      </p:sp>
      <p:sp>
        <p:nvSpPr>
          <p:cNvPr id="121" name="Rectangle 120"/>
          <p:cNvSpPr>
            <a:spLocks/>
          </p:cNvSpPr>
          <p:nvPr/>
        </p:nvSpPr>
        <p:spPr>
          <a:xfrm>
            <a:off x="19984405" y="11277604"/>
            <a:ext cx="36099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>
              <a:defRPr/>
            </a:pPr>
            <a:r>
              <a:rPr lang="en-US" sz="1000" dirty="0" smtClean="0"/>
              <a:t>Yes</a:t>
            </a:r>
            <a:endParaRPr lang="en-US" sz="1000" dirty="0"/>
          </a:p>
        </p:txBody>
      </p:sp>
      <p:cxnSp>
        <p:nvCxnSpPr>
          <p:cNvPr id="122" name="Elbow Connector 121"/>
          <p:cNvCxnSpPr>
            <a:cxnSpLocks/>
            <a:stCxn id="112" idx="1"/>
            <a:endCxn id="114" idx="1"/>
          </p:cNvCxnSpPr>
          <p:nvPr/>
        </p:nvCxnSpPr>
        <p:spPr>
          <a:xfrm rot="10800000" flipH="1">
            <a:off x="18211800" y="10360426"/>
            <a:ext cx="609600" cy="1157565"/>
          </a:xfrm>
          <a:prstGeom prst="bentConnector3">
            <a:avLst>
              <a:gd name="adj1" fmla="val -10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Rectangle 122"/>
          <p:cNvSpPr>
            <a:spLocks/>
          </p:cNvSpPr>
          <p:nvPr/>
        </p:nvSpPr>
        <p:spPr>
          <a:xfrm>
            <a:off x="17952652" y="11277604"/>
            <a:ext cx="33534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>
              <a:defRPr/>
            </a:pPr>
            <a:r>
              <a:rPr lang="en-US" sz="1000" dirty="0" smtClean="0"/>
              <a:t>No</a:t>
            </a:r>
            <a:endParaRPr lang="en-US" sz="1000" dirty="0"/>
          </a:p>
        </p:txBody>
      </p:sp>
      <p:sp>
        <p:nvSpPr>
          <p:cNvPr id="124" name="Rectangle 123"/>
          <p:cNvSpPr>
            <a:spLocks/>
          </p:cNvSpPr>
          <p:nvPr/>
        </p:nvSpPr>
        <p:spPr>
          <a:xfrm>
            <a:off x="24003001" y="7070574"/>
            <a:ext cx="838200" cy="2145162"/>
          </a:xfrm>
          <a:prstGeom prst="rect">
            <a:avLst/>
          </a:prstGeom>
          <a:solidFill>
            <a:srgbClr val="006C31">
              <a:alpha val="3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ectangle 124"/>
          <p:cNvSpPr>
            <a:spLocks/>
          </p:cNvSpPr>
          <p:nvPr/>
        </p:nvSpPr>
        <p:spPr>
          <a:xfrm>
            <a:off x="20603516" y="10937356"/>
            <a:ext cx="140867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>
              <a:defRPr/>
            </a:pPr>
            <a:r>
              <a:rPr lang="en-US" sz="1000" dirty="0" smtClean="0"/>
              <a:t>Invoke the corresponding test schedule and script</a:t>
            </a:r>
            <a:endParaRPr lang="en-US" sz="1000" dirty="0"/>
          </a:p>
        </p:txBody>
      </p:sp>
      <p:sp>
        <p:nvSpPr>
          <p:cNvPr id="127" name="Rectangle 126"/>
          <p:cNvSpPr>
            <a:spLocks/>
          </p:cNvSpPr>
          <p:nvPr/>
        </p:nvSpPr>
        <p:spPr>
          <a:xfrm>
            <a:off x="22107056" y="10121900"/>
            <a:ext cx="1115285" cy="774700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PAF will collect the script and will trigger the Test</a:t>
            </a:r>
            <a:endParaRPr lang="en-US" sz="1100" dirty="0"/>
          </a:p>
        </p:txBody>
      </p:sp>
      <p:cxnSp>
        <p:nvCxnSpPr>
          <p:cNvPr id="128" name="Elbow Connector 127"/>
          <p:cNvCxnSpPr>
            <a:cxnSpLocks/>
            <a:stCxn id="127" idx="2"/>
            <a:endCxn id="124" idx="1"/>
          </p:cNvCxnSpPr>
          <p:nvPr/>
        </p:nvCxnSpPr>
        <p:spPr>
          <a:xfrm rot="5400000" flipH="1" flipV="1">
            <a:off x="21957127" y="8850728"/>
            <a:ext cx="2753445" cy="1338303"/>
          </a:xfrm>
          <a:prstGeom prst="bentConnector4">
            <a:avLst>
              <a:gd name="adj1" fmla="val -22831"/>
              <a:gd name="adj2" fmla="val 70834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Flowchart: Magnetic Disk 128"/>
          <p:cNvSpPr>
            <a:spLocks/>
          </p:cNvSpPr>
          <p:nvPr/>
        </p:nvSpPr>
        <p:spPr>
          <a:xfrm>
            <a:off x="25374603" y="7536466"/>
            <a:ext cx="1159957" cy="1378934"/>
          </a:xfrm>
          <a:prstGeom prst="flowChartMagneticDisk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Test Results</a:t>
            </a:r>
            <a:r>
              <a:rPr lang="en-US" sz="1100" baseline="0" dirty="0" smtClean="0"/>
              <a:t> </a:t>
            </a:r>
            <a:r>
              <a:rPr lang="en-US" sz="1100" dirty="0" smtClean="0"/>
              <a:t>Tables</a:t>
            </a:r>
          </a:p>
        </p:txBody>
      </p:sp>
      <p:sp>
        <p:nvSpPr>
          <p:cNvPr id="131" name="Rectangle 130"/>
          <p:cNvSpPr>
            <a:spLocks/>
          </p:cNvSpPr>
          <p:nvPr/>
        </p:nvSpPr>
        <p:spPr>
          <a:xfrm>
            <a:off x="29489401" y="2740162"/>
            <a:ext cx="1200539" cy="3722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Test Reports</a:t>
            </a:r>
            <a:endParaRPr lang="en-US" sz="1100" dirty="0"/>
          </a:p>
        </p:txBody>
      </p:sp>
      <p:sp>
        <p:nvSpPr>
          <p:cNvPr id="132" name="Wave 131"/>
          <p:cNvSpPr>
            <a:spLocks/>
          </p:cNvSpPr>
          <p:nvPr/>
        </p:nvSpPr>
        <p:spPr>
          <a:xfrm>
            <a:off x="26822401" y="10896604"/>
            <a:ext cx="1447800" cy="1082087"/>
          </a:xfrm>
          <a:prstGeom prst="wave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indent="0" algn="ctr"/>
            <a:r>
              <a:rPr lang="en-US" sz="1100" dirty="0" smtClean="0">
                <a:solidFill>
                  <a:schemeClr val="dk1"/>
                </a:solidFill>
              </a:rPr>
              <a:t>Store the raw </a:t>
            </a:r>
            <a:r>
              <a:rPr lang="en-US" sz="1100" baseline="0" dirty="0" smtClean="0">
                <a:solidFill>
                  <a:schemeClr val="dk1"/>
                </a:solidFill>
              </a:rPr>
              <a:t>test result into file system</a:t>
            </a:r>
            <a:endParaRPr lang="en-US" sz="1100" dirty="0">
              <a:solidFill>
                <a:schemeClr val="dk1"/>
              </a:solidFill>
            </a:endParaRPr>
          </a:p>
        </p:txBody>
      </p:sp>
      <p:sp>
        <p:nvSpPr>
          <p:cNvPr id="133" name="Rectangle 132"/>
          <p:cNvSpPr>
            <a:spLocks/>
          </p:cNvSpPr>
          <p:nvPr/>
        </p:nvSpPr>
        <p:spPr>
          <a:xfrm>
            <a:off x="27794339" y="8915400"/>
            <a:ext cx="1371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>
              <a:defRPr/>
            </a:pPr>
            <a:r>
              <a:rPr lang="en-US" sz="1000" dirty="0" smtClean="0"/>
              <a:t>Store summarized test</a:t>
            </a:r>
            <a:r>
              <a:rPr lang="en-US" sz="1000" baseline="0" dirty="0" smtClean="0"/>
              <a:t> result and hyperlink to the corresponding file location</a:t>
            </a:r>
            <a:endParaRPr lang="en-US" sz="1000" dirty="0"/>
          </a:p>
        </p:txBody>
      </p:sp>
      <p:sp>
        <p:nvSpPr>
          <p:cNvPr id="134" name="Rectangle 133"/>
          <p:cNvSpPr>
            <a:spLocks/>
          </p:cNvSpPr>
          <p:nvPr/>
        </p:nvSpPr>
        <p:spPr>
          <a:xfrm>
            <a:off x="24003001" y="4343400"/>
            <a:ext cx="838200" cy="2584310"/>
          </a:xfrm>
          <a:prstGeom prst="rect">
            <a:avLst/>
          </a:prstGeom>
          <a:solidFill>
            <a:srgbClr val="006C31">
              <a:alpha val="3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Rectangle 134"/>
          <p:cNvSpPr>
            <a:spLocks/>
          </p:cNvSpPr>
          <p:nvPr/>
        </p:nvSpPr>
        <p:spPr>
          <a:xfrm>
            <a:off x="24155400" y="4473476"/>
            <a:ext cx="52070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>
              <a:defRPr/>
            </a:pPr>
            <a:r>
              <a:rPr lang="en-US" sz="900" dirty="0" smtClean="0"/>
              <a:t>M</a:t>
            </a:r>
          </a:p>
          <a:p>
            <a:pPr algn="ctr" defTabSz="914400">
              <a:defRPr/>
            </a:pPr>
            <a:r>
              <a:rPr lang="en-US" sz="900" dirty="0" smtClean="0"/>
              <a:t>O</a:t>
            </a:r>
          </a:p>
          <a:p>
            <a:pPr algn="ctr" defTabSz="914400">
              <a:defRPr/>
            </a:pPr>
            <a:r>
              <a:rPr lang="en-US" sz="900" dirty="0" smtClean="0"/>
              <a:t>N</a:t>
            </a:r>
          </a:p>
          <a:p>
            <a:pPr algn="ctr" defTabSz="914400">
              <a:defRPr/>
            </a:pPr>
            <a:r>
              <a:rPr lang="en-US" sz="900" dirty="0" smtClean="0"/>
              <a:t>I</a:t>
            </a:r>
          </a:p>
          <a:p>
            <a:pPr algn="ctr" defTabSz="914400">
              <a:defRPr/>
            </a:pPr>
            <a:r>
              <a:rPr lang="en-US" sz="900" dirty="0" smtClean="0"/>
              <a:t>T</a:t>
            </a:r>
          </a:p>
          <a:p>
            <a:pPr algn="ctr" defTabSz="914400">
              <a:defRPr/>
            </a:pPr>
            <a:r>
              <a:rPr lang="en-US" sz="900" dirty="0" smtClean="0"/>
              <a:t>O</a:t>
            </a:r>
          </a:p>
          <a:p>
            <a:pPr algn="ctr" defTabSz="914400">
              <a:defRPr/>
            </a:pPr>
            <a:r>
              <a:rPr lang="en-US" sz="900" dirty="0" smtClean="0"/>
              <a:t>R</a:t>
            </a:r>
          </a:p>
          <a:p>
            <a:pPr algn="ctr" defTabSz="914400">
              <a:defRPr/>
            </a:pPr>
            <a:r>
              <a:rPr lang="en-US" sz="900" dirty="0" smtClean="0"/>
              <a:t>I</a:t>
            </a:r>
          </a:p>
          <a:p>
            <a:pPr algn="ctr" defTabSz="914400">
              <a:defRPr/>
            </a:pPr>
            <a:r>
              <a:rPr lang="en-US" sz="900" dirty="0" smtClean="0"/>
              <a:t>N</a:t>
            </a:r>
          </a:p>
          <a:p>
            <a:pPr algn="ctr" defTabSz="914400">
              <a:defRPr/>
            </a:pPr>
            <a:r>
              <a:rPr lang="en-US" sz="900" dirty="0" smtClean="0"/>
              <a:t>G</a:t>
            </a:r>
          </a:p>
          <a:p>
            <a:pPr algn="ctr" defTabSz="914400">
              <a:defRPr/>
            </a:pPr>
            <a:endParaRPr lang="en-US" sz="900" dirty="0" smtClean="0"/>
          </a:p>
          <a:p>
            <a:pPr algn="ctr" defTabSz="914400">
              <a:defRPr/>
            </a:pPr>
            <a:r>
              <a:rPr lang="en-US" sz="900" dirty="0" smtClean="0"/>
              <a:t>T</a:t>
            </a:r>
          </a:p>
          <a:p>
            <a:pPr algn="ctr" defTabSz="914400">
              <a:defRPr/>
            </a:pPr>
            <a:r>
              <a:rPr lang="en-US" sz="900" dirty="0" smtClean="0"/>
              <a:t>O</a:t>
            </a:r>
          </a:p>
          <a:p>
            <a:pPr algn="ctr" defTabSz="914400">
              <a:defRPr/>
            </a:pPr>
            <a:r>
              <a:rPr lang="en-US" sz="900" dirty="0" smtClean="0"/>
              <a:t>O</a:t>
            </a:r>
          </a:p>
          <a:p>
            <a:pPr algn="ctr" defTabSz="914400">
              <a:defRPr/>
            </a:pPr>
            <a:r>
              <a:rPr lang="en-US" sz="900" dirty="0" smtClean="0"/>
              <a:t>L</a:t>
            </a:r>
          </a:p>
          <a:p>
            <a:pPr algn="ctr" defTabSz="914400">
              <a:defRPr/>
            </a:pPr>
            <a:r>
              <a:rPr lang="en-US" sz="900" dirty="0" smtClean="0"/>
              <a:t>S</a:t>
            </a:r>
          </a:p>
        </p:txBody>
      </p:sp>
      <p:sp>
        <p:nvSpPr>
          <p:cNvPr id="136" name="Rectangle 135"/>
          <p:cNvSpPr>
            <a:spLocks/>
          </p:cNvSpPr>
          <p:nvPr/>
        </p:nvSpPr>
        <p:spPr>
          <a:xfrm>
            <a:off x="28593661" y="3869012"/>
            <a:ext cx="1200539" cy="438412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Monitoring</a:t>
            </a:r>
            <a:endParaRPr lang="en-US" sz="1100" dirty="0"/>
          </a:p>
        </p:txBody>
      </p:sp>
      <p:sp>
        <p:nvSpPr>
          <p:cNvPr id="137" name="Rectangle 136"/>
          <p:cNvSpPr>
            <a:spLocks/>
          </p:cNvSpPr>
          <p:nvPr/>
        </p:nvSpPr>
        <p:spPr>
          <a:xfrm>
            <a:off x="30675541" y="3869012"/>
            <a:ext cx="1200539" cy="438412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View the Test</a:t>
            </a:r>
            <a:r>
              <a:rPr lang="en-US" sz="1100" baseline="0" dirty="0" smtClean="0"/>
              <a:t> Results</a:t>
            </a:r>
            <a:endParaRPr lang="en-US" sz="1100" dirty="0"/>
          </a:p>
        </p:txBody>
      </p:sp>
      <p:sp>
        <p:nvSpPr>
          <p:cNvPr id="138" name="Diamond 137"/>
          <p:cNvSpPr>
            <a:spLocks/>
          </p:cNvSpPr>
          <p:nvPr/>
        </p:nvSpPr>
        <p:spPr>
          <a:xfrm>
            <a:off x="28270200" y="4595572"/>
            <a:ext cx="1828800" cy="1043228"/>
          </a:xfrm>
          <a:prstGeom prst="diamon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Testing</a:t>
            </a:r>
            <a:r>
              <a:rPr lang="en-US" sz="1100" baseline="0" dirty="0" smtClean="0"/>
              <a:t> completed / In progress</a:t>
            </a:r>
            <a:endParaRPr lang="en-US" sz="1100" dirty="0"/>
          </a:p>
        </p:txBody>
      </p:sp>
      <p:sp>
        <p:nvSpPr>
          <p:cNvPr id="139" name="Rectangle 138"/>
          <p:cNvSpPr>
            <a:spLocks/>
          </p:cNvSpPr>
          <p:nvPr/>
        </p:nvSpPr>
        <p:spPr>
          <a:xfrm>
            <a:off x="28565669" y="7772400"/>
            <a:ext cx="1200539" cy="43841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indent="0" algn="ctr"/>
            <a:r>
              <a:rPr lang="en-US" sz="1100" dirty="0" smtClean="0"/>
              <a:t>View the monitoring result</a:t>
            </a:r>
            <a:endParaRPr lang="en-US" sz="1100" dirty="0"/>
          </a:p>
        </p:txBody>
      </p:sp>
      <p:cxnSp>
        <p:nvCxnSpPr>
          <p:cNvPr id="140" name="Straight Arrow Connector 139"/>
          <p:cNvCxnSpPr>
            <a:cxnSpLocks/>
          </p:cNvCxnSpPr>
          <p:nvPr/>
        </p:nvCxnSpPr>
        <p:spPr>
          <a:xfrm flipH="1">
            <a:off x="24841201" y="5117186"/>
            <a:ext cx="34290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Arrow Connector 140"/>
          <p:cNvCxnSpPr>
            <a:cxnSpLocks/>
            <a:endCxn id="139" idx="1"/>
          </p:cNvCxnSpPr>
          <p:nvPr/>
        </p:nvCxnSpPr>
        <p:spPr>
          <a:xfrm flipV="1">
            <a:off x="26517601" y="7991606"/>
            <a:ext cx="2048069" cy="1824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Elbow Connector 141"/>
          <p:cNvCxnSpPr>
            <a:cxnSpLocks/>
          </p:cNvCxnSpPr>
          <p:nvPr/>
        </p:nvCxnSpPr>
        <p:spPr>
          <a:xfrm>
            <a:off x="24841200" y="5334000"/>
            <a:ext cx="2904931" cy="2659430"/>
          </a:xfrm>
          <a:prstGeom prst="bentConnector3">
            <a:avLst>
              <a:gd name="adj1" fmla="val 99839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Elbow Connector 142"/>
          <p:cNvCxnSpPr>
            <a:cxnSpLocks/>
            <a:stCxn id="138" idx="3"/>
          </p:cNvCxnSpPr>
          <p:nvPr/>
        </p:nvCxnSpPr>
        <p:spPr>
          <a:xfrm flipH="1">
            <a:off x="27889201" y="5117186"/>
            <a:ext cx="2209800" cy="1359814"/>
          </a:xfrm>
          <a:prstGeom prst="bentConnector3">
            <a:avLst>
              <a:gd name="adj1" fmla="val -29885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/>
          <p:cNvCxnSpPr>
            <a:cxnSpLocks/>
          </p:cNvCxnSpPr>
          <p:nvPr/>
        </p:nvCxnSpPr>
        <p:spPr>
          <a:xfrm flipH="1">
            <a:off x="24841200" y="6477000"/>
            <a:ext cx="27432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Elbow Connector 144"/>
          <p:cNvCxnSpPr>
            <a:cxnSpLocks/>
          </p:cNvCxnSpPr>
          <p:nvPr/>
        </p:nvCxnSpPr>
        <p:spPr>
          <a:xfrm flipV="1">
            <a:off x="24841200" y="6660174"/>
            <a:ext cx="2743200" cy="2960"/>
          </a:xfrm>
          <a:prstGeom prst="bentConnector3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Elbow Connector 145"/>
          <p:cNvCxnSpPr>
            <a:cxnSpLocks/>
          </p:cNvCxnSpPr>
          <p:nvPr/>
        </p:nvCxnSpPr>
        <p:spPr>
          <a:xfrm>
            <a:off x="27889200" y="6660174"/>
            <a:ext cx="1304731" cy="1036026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Freeform 146"/>
          <p:cNvSpPr>
            <a:spLocks/>
          </p:cNvSpPr>
          <p:nvPr/>
        </p:nvSpPr>
        <p:spPr>
          <a:xfrm>
            <a:off x="27584400" y="6310746"/>
            <a:ext cx="309625" cy="166254"/>
          </a:xfrm>
          <a:custGeom>
            <a:avLst/>
            <a:gdLst>
              <a:gd name="connsiteX0" fmla="*/ 0 w 309625"/>
              <a:gd name="connsiteY0" fmla="*/ 166254 h 166254"/>
              <a:gd name="connsiteX1" fmla="*/ 23750 w 309625"/>
              <a:gd name="connsiteY1" fmla="*/ 71252 h 166254"/>
              <a:gd name="connsiteX2" fmla="*/ 59376 w 309625"/>
              <a:gd name="connsiteY2" fmla="*/ 35626 h 166254"/>
              <a:gd name="connsiteX3" fmla="*/ 130628 w 309625"/>
              <a:gd name="connsiteY3" fmla="*/ 11875 h 166254"/>
              <a:gd name="connsiteX4" fmla="*/ 166254 w 309625"/>
              <a:gd name="connsiteY4" fmla="*/ 0 h 166254"/>
              <a:gd name="connsiteX5" fmla="*/ 273132 w 309625"/>
              <a:gd name="connsiteY5" fmla="*/ 47501 h 166254"/>
              <a:gd name="connsiteX6" fmla="*/ 308758 w 309625"/>
              <a:gd name="connsiteY6" fmla="*/ 118753 h 166254"/>
              <a:gd name="connsiteX7" fmla="*/ 308758 w 309625"/>
              <a:gd name="connsiteY7" fmla="*/ 154379 h 1662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09625" h="166254">
                <a:moveTo>
                  <a:pt x="0" y="166254"/>
                </a:moveTo>
                <a:cubicBezTo>
                  <a:pt x="1713" y="157690"/>
                  <a:pt x="13317" y="86901"/>
                  <a:pt x="23750" y="71252"/>
                </a:cubicBezTo>
                <a:cubicBezTo>
                  <a:pt x="33066" y="57278"/>
                  <a:pt x="44695" y="43782"/>
                  <a:pt x="59376" y="35626"/>
                </a:cubicBezTo>
                <a:cubicBezTo>
                  <a:pt x="81261" y="23468"/>
                  <a:pt x="106877" y="19792"/>
                  <a:pt x="130628" y="11875"/>
                </a:cubicBezTo>
                <a:lnTo>
                  <a:pt x="166254" y="0"/>
                </a:lnTo>
                <a:cubicBezTo>
                  <a:pt x="251046" y="28264"/>
                  <a:pt x="216675" y="9864"/>
                  <a:pt x="273132" y="47501"/>
                </a:cubicBezTo>
                <a:cubicBezTo>
                  <a:pt x="291370" y="74857"/>
                  <a:pt x="303295" y="85975"/>
                  <a:pt x="308758" y="118753"/>
                </a:cubicBezTo>
                <a:cubicBezTo>
                  <a:pt x="310710" y="130467"/>
                  <a:pt x="308758" y="142504"/>
                  <a:pt x="308758" y="154379"/>
                </a:cubicBezTo>
              </a:path>
            </a:pathLst>
          </a:cu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Freeform 147"/>
          <p:cNvSpPr>
            <a:spLocks/>
          </p:cNvSpPr>
          <p:nvPr/>
        </p:nvSpPr>
        <p:spPr>
          <a:xfrm>
            <a:off x="27579576" y="6539346"/>
            <a:ext cx="309625" cy="166254"/>
          </a:xfrm>
          <a:custGeom>
            <a:avLst/>
            <a:gdLst>
              <a:gd name="connsiteX0" fmla="*/ 0 w 309625"/>
              <a:gd name="connsiteY0" fmla="*/ 166254 h 166254"/>
              <a:gd name="connsiteX1" fmla="*/ 23750 w 309625"/>
              <a:gd name="connsiteY1" fmla="*/ 71252 h 166254"/>
              <a:gd name="connsiteX2" fmla="*/ 59376 w 309625"/>
              <a:gd name="connsiteY2" fmla="*/ 35626 h 166254"/>
              <a:gd name="connsiteX3" fmla="*/ 130628 w 309625"/>
              <a:gd name="connsiteY3" fmla="*/ 11875 h 166254"/>
              <a:gd name="connsiteX4" fmla="*/ 166254 w 309625"/>
              <a:gd name="connsiteY4" fmla="*/ 0 h 166254"/>
              <a:gd name="connsiteX5" fmla="*/ 273132 w 309625"/>
              <a:gd name="connsiteY5" fmla="*/ 47501 h 166254"/>
              <a:gd name="connsiteX6" fmla="*/ 308758 w 309625"/>
              <a:gd name="connsiteY6" fmla="*/ 118753 h 166254"/>
              <a:gd name="connsiteX7" fmla="*/ 308758 w 309625"/>
              <a:gd name="connsiteY7" fmla="*/ 154379 h 1662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09625" h="166254">
                <a:moveTo>
                  <a:pt x="0" y="166254"/>
                </a:moveTo>
                <a:cubicBezTo>
                  <a:pt x="1713" y="157690"/>
                  <a:pt x="13317" y="86901"/>
                  <a:pt x="23750" y="71252"/>
                </a:cubicBezTo>
                <a:cubicBezTo>
                  <a:pt x="33066" y="57278"/>
                  <a:pt x="44695" y="43782"/>
                  <a:pt x="59376" y="35626"/>
                </a:cubicBezTo>
                <a:cubicBezTo>
                  <a:pt x="81261" y="23468"/>
                  <a:pt x="106877" y="19792"/>
                  <a:pt x="130628" y="11875"/>
                </a:cubicBezTo>
                <a:lnTo>
                  <a:pt x="166254" y="0"/>
                </a:lnTo>
                <a:cubicBezTo>
                  <a:pt x="251046" y="28264"/>
                  <a:pt x="216675" y="9864"/>
                  <a:pt x="273132" y="47501"/>
                </a:cubicBezTo>
                <a:cubicBezTo>
                  <a:pt x="291370" y="74857"/>
                  <a:pt x="303295" y="85975"/>
                  <a:pt x="308758" y="118753"/>
                </a:cubicBezTo>
                <a:cubicBezTo>
                  <a:pt x="310710" y="130467"/>
                  <a:pt x="308758" y="142504"/>
                  <a:pt x="308758" y="154379"/>
                </a:cubicBezTo>
              </a:path>
            </a:pathLst>
          </a:cu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Rectangle 148"/>
          <p:cNvSpPr>
            <a:spLocks/>
          </p:cNvSpPr>
          <p:nvPr/>
        </p:nvSpPr>
        <p:spPr>
          <a:xfrm>
            <a:off x="30957204" y="10726579"/>
            <a:ext cx="36099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>
              <a:defRPr/>
            </a:pPr>
            <a:r>
              <a:rPr lang="en-US" sz="1000" dirty="0" smtClean="0"/>
              <a:t>Yes</a:t>
            </a:r>
            <a:endParaRPr lang="en-US" sz="1000" dirty="0"/>
          </a:p>
        </p:txBody>
      </p:sp>
      <p:sp>
        <p:nvSpPr>
          <p:cNvPr id="150" name="Rectangle 149"/>
          <p:cNvSpPr>
            <a:spLocks/>
          </p:cNvSpPr>
          <p:nvPr/>
        </p:nvSpPr>
        <p:spPr>
          <a:xfrm>
            <a:off x="30089669" y="4800387"/>
            <a:ext cx="76014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>
              <a:defRPr/>
            </a:pPr>
            <a:r>
              <a:rPr lang="en-US" sz="1000" dirty="0" smtClean="0"/>
              <a:t>In Progress</a:t>
            </a:r>
            <a:endParaRPr lang="en-US" sz="1000" dirty="0"/>
          </a:p>
        </p:txBody>
      </p:sp>
      <p:sp>
        <p:nvSpPr>
          <p:cNvPr id="151" name="Rectangle 150"/>
          <p:cNvSpPr>
            <a:spLocks/>
          </p:cNvSpPr>
          <p:nvPr/>
        </p:nvSpPr>
        <p:spPr>
          <a:xfrm>
            <a:off x="25755602" y="5392583"/>
            <a:ext cx="191430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>
              <a:defRPr/>
            </a:pPr>
            <a:r>
              <a:rPr lang="en-US" sz="1000" dirty="0" smtClean="0"/>
              <a:t>Store</a:t>
            </a:r>
            <a:r>
              <a:rPr lang="en-US" sz="1000" baseline="0" dirty="0" smtClean="0"/>
              <a:t> the result and display on UI</a:t>
            </a:r>
            <a:endParaRPr lang="en-US" sz="1000" dirty="0"/>
          </a:p>
        </p:txBody>
      </p:sp>
      <p:sp>
        <p:nvSpPr>
          <p:cNvPr id="152" name="Rectangle 151"/>
          <p:cNvSpPr>
            <a:spLocks/>
          </p:cNvSpPr>
          <p:nvPr/>
        </p:nvSpPr>
        <p:spPr>
          <a:xfrm>
            <a:off x="26060401" y="6629404"/>
            <a:ext cx="139333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>
              <a:defRPr/>
            </a:pPr>
            <a:r>
              <a:rPr lang="en-US" sz="1000" baseline="0" dirty="0" smtClean="0"/>
              <a:t>Display the result on UI</a:t>
            </a:r>
            <a:endParaRPr lang="en-US" sz="1000" dirty="0"/>
          </a:p>
        </p:txBody>
      </p:sp>
      <p:cxnSp>
        <p:nvCxnSpPr>
          <p:cNvPr id="153" name="Elbow Connector 152"/>
          <p:cNvCxnSpPr>
            <a:cxnSpLocks/>
            <a:stCxn id="136" idx="2"/>
            <a:endCxn id="138" idx="0"/>
          </p:cNvCxnSpPr>
          <p:nvPr/>
        </p:nvCxnSpPr>
        <p:spPr>
          <a:xfrm rot="5400000">
            <a:off x="29045192" y="4446834"/>
            <a:ext cx="288148" cy="9331"/>
          </a:xfrm>
          <a:prstGeom prst="bentConnector3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Elbow Connector 153"/>
          <p:cNvCxnSpPr>
            <a:cxnSpLocks/>
            <a:stCxn id="131" idx="2"/>
            <a:endCxn id="136" idx="0"/>
          </p:cNvCxnSpPr>
          <p:nvPr/>
        </p:nvCxnSpPr>
        <p:spPr>
          <a:xfrm rot="5400000">
            <a:off x="29263510" y="3042853"/>
            <a:ext cx="756582" cy="895739"/>
          </a:xfrm>
          <a:prstGeom prst="bentConnector3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Elbow Connector 154"/>
          <p:cNvCxnSpPr>
            <a:cxnSpLocks/>
            <a:stCxn id="131" idx="2"/>
            <a:endCxn id="137" idx="0"/>
          </p:cNvCxnSpPr>
          <p:nvPr/>
        </p:nvCxnSpPr>
        <p:spPr>
          <a:xfrm rot="16200000" flipH="1">
            <a:off x="30304450" y="2897652"/>
            <a:ext cx="756582" cy="1186141"/>
          </a:xfrm>
          <a:prstGeom prst="bentConnector3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Rectangle 155"/>
          <p:cNvSpPr>
            <a:spLocks/>
          </p:cNvSpPr>
          <p:nvPr/>
        </p:nvSpPr>
        <p:spPr>
          <a:xfrm>
            <a:off x="30632401" y="9228932"/>
            <a:ext cx="1200539" cy="3722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Test</a:t>
            </a:r>
            <a:r>
              <a:rPr lang="en-US" sz="1100" baseline="0" dirty="0" smtClean="0"/>
              <a:t> Results  UI</a:t>
            </a:r>
            <a:endParaRPr lang="en-US" sz="1100" dirty="0"/>
          </a:p>
        </p:txBody>
      </p:sp>
      <p:cxnSp>
        <p:nvCxnSpPr>
          <p:cNvPr id="157" name="Elbow Connector 156"/>
          <p:cNvCxnSpPr>
            <a:cxnSpLocks/>
            <a:stCxn id="137" idx="2"/>
          </p:cNvCxnSpPr>
          <p:nvPr/>
        </p:nvCxnSpPr>
        <p:spPr>
          <a:xfrm rot="5400000">
            <a:off x="26869405" y="3993726"/>
            <a:ext cx="4092707" cy="4720111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Elbow Connector 157"/>
          <p:cNvCxnSpPr>
            <a:cxnSpLocks/>
          </p:cNvCxnSpPr>
          <p:nvPr/>
        </p:nvCxnSpPr>
        <p:spPr>
          <a:xfrm>
            <a:off x="26517601" y="8621862"/>
            <a:ext cx="4715071" cy="598338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Rectangle 158"/>
          <p:cNvSpPr>
            <a:spLocks/>
          </p:cNvSpPr>
          <p:nvPr/>
        </p:nvSpPr>
        <p:spPr>
          <a:xfrm>
            <a:off x="30689940" y="6708504"/>
            <a:ext cx="1200539" cy="438412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Select</a:t>
            </a:r>
            <a:r>
              <a:rPr lang="en-US" sz="1100" baseline="0" dirty="0" smtClean="0"/>
              <a:t> the Test scenario</a:t>
            </a:r>
            <a:endParaRPr lang="en-US" sz="1100" dirty="0"/>
          </a:p>
        </p:txBody>
      </p:sp>
      <p:sp>
        <p:nvSpPr>
          <p:cNvPr id="160" name="Rectangle 159"/>
          <p:cNvSpPr>
            <a:spLocks/>
          </p:cNvSpPr>
          <p:nvPr/>
        </p:nvSpPr>
        <p:spPr>
          <a:xfrm>
            <a:off x="28727402" y="11183783"/>
            <a:ext cx="246093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>
              <a:defRPr/>
            </a:pPr>
            <a:r>
              <a:rPr lang="en-US" sz="1000" baseline="0" dirty="0" smtClean="0"/>
              <a:t>Redirected to the file system detailed result</a:t>
            </a:r>
            <a:endParaRPr lang="en-US" sz="1000" dirty="0"/>
          </a:p>
        </p:txBody>
      </p:sp>
      <p:sp>
        <p:nvSpPr>
          <p:cNvPr id="161" name="Diamond 160"/>
          <p:cNvSpPr>
            <a:spLocks/>
          </p:cNvSpPr>
          <p:nvPr/>
        </p:nvSpPr>
        <p:spPr>
          <a:xfrm>
            <a:off x="30537541" y="9861607"/>
            <a:ext cx="1466461" cy="882597"/>
          </a:xfrm>
          <a:prstGeom prst="diamon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Display</a:t>
            </a:r>
            <a:r>
              <a:rPr lang="en-US" sz="1100" baseline="0" dirty="0" smtClean="0"/>
              <a:t> more details</a:t>
            </a:r>
            <a:endParaRPr lang="en-US" sz="1100" dirty="0"/>
          </a:p>
        </p:txBody>
      </p:sp>
      <p:cxnSp>
        <p:nvCxnSpPr>
          <p:cNvPr id="162" name="Straight Arrow Connector 161"/>
          <p:cNvCxnSpPr>
            <a:cxnSpLocks/>
            <a:stCxn id="156" idx="2"/>
            <a:endCxn id="161" idx="0"/>
          </p:cNvCxnSpPr>
          <p:nvPr/>
        </p:nvCxnSpPr>
        <p:spPr>
          <a:xfrm>
            <a:off x="31232671" y="9601204"/>
            <a:ext cx="38101" cy="26040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Elbow Connector 162"/>
          <p:cNvCxnSpPr>
            <a:cxnSpLocks/>
            <a:stCxn id="161" idx="2"/>
            <a:endCxn id="132" idx="3"/>
          </p:cNvCxnSpPr>
          <p:nvPr/>
        </p:nvCxnSpPr>
        <p:spPr>
          <a:xfrm rot="5400000">
            <a:off x="29423763" y="9590638"/>
            <a:ext cx="693444" cy="3000571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Freeform 163"/>
          <p:cNvSpPr>
            <a:spLocks/>
          </p:cNvSpPr>
          <p:nvPr/>
        </p:nvSpPr>
        <p:spPr>
          <a:xfrm>
            <a:off x="24917401" y="5168664"/>
            <a:ext cx="174591" cy="138023"/>
          </a:xfrm>
          <a:custGeom>
            <a:avLst/>
            <a:gdLst>
              <a:gd name="connsiteX0" fmla="*/ 120770 w 174590"/>
              <a:gd name="connsiteY0" fmla="*/ 0 h 138023"/>
              <a:gd name="connsiteX1" fmla="*/ 8626 w 174590"/>
              <a:gd name="connsiteY1" fmla="*/ 34506 h 138023"/>
              <a:gd name="connsiteX2" fmla="*/ 0 w 174590"/>
              <a:gd name="connsiteY2" fmla="*/ 60385 h 138023"/>
              <a:gd name="connsiteX3" fmla="*/ 8626 w 174590"/>
              <a:gd name="connsiteY3" fmla="*/ 94891 h 138023"/>
              <a:gd name="connsiteX4" fmla="*/ 146649 w 174590"/>
              <a:gd name="connsiteY4" fmla="*/ 94891 h 138023"/>
              <a:gd name="connsiteX5" fmla="*/ 120770 w 174590"/>
              <a:gd name="connsiteY5" fmla="*/ 77638 h 138023"/>
              <a:gd name="connsiteX6" fmla="*/ 163902 w 174590"/>
              <a:gd name="connsiteY6" fmla="*/ 112144 h 138023"/>
              <a:gd name="connsiteX7" fmla="*/ 138023 w 174590"/>
              <a:gd name="connsiteY7" fmla="*/ 120770 h 138023"/>
              <a:gd name="connsiteX8" fmla="*/ 112143 w 174590"/>
              <a:gd name="connsiteY8" fmla="*/ 138023 h 1380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4590" h="138023">
                <a:moveTo>
                  <a:pt x="120770" y="0"/>
                </a:moveTo>
                <a:cubicBezTo>
                  <a:pt x="61550" y="5922"/>
                  <a:pt x="38399" y="-10152"/>
                  <a:pt x="8626" y="34506"/>
                </a:cubicBezTo>
                <a:cubicBezTo>
                  <a:pt x="3582" y="42072"/>
                  <a:pt x="2875" y="51759"/>
                  <a:pt x="0" y="60385"/>
                </a:cubicBezTo>
                <a:cubicBezTo>
                  <a:pt x="2875" y="71887"/>
                  <a:pt x="-1978" y="89589"/>
                  <a:pt x="8626" y="94891"/>
                </a:cubicBezTo>
                <a:cubicBezTo>
                  <a:pt x="47280" y="114218"/>
                  <a:pt x="106709" y="100596"/>
                  <a:pt x="146649" y="94891"/>
                </a:cubicBezTo>
                <a:cubicBezTo>
                  <a:pt x="138023" y="89140"/>
                  <a:pt x="110934" y="80916"/>
                  <a:pt x="120770" y="77638"/>
                </a:cubicBezTo>
                <a:cubicBezTo>
                  <a:pt x="145344" y="69447"/>
                  <a:pt x="196854" y="79192"/>
                  <a:pt x="163902" y="112144"/>
                </a:cubicBezTo>
                <a:cubicBezTo>
                  <a:pt x="157472" y="118574"/>
                  <a:pt x="146649" y="117895"/>
                  <a:pt x="138023" y="120770"/>
                </a:cubicBezTo>
                <a:lnTo>
                  <a:pt x="112143" y="138023"/>
                </a:ln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65" name="Freeform 164"/>
          <p:cNvSpPr>
            <a:spLocks/>
          </p:cNvSpPr>
          <p:nvPr/>
        </p:nvSpPr>
        <p:spPr>
          <a:xfrm>
            <a:off x="24917401" y="6513128"/>
            <a:ext cx="174591" cy="116272"/>
          </a:xfrm>
          <a:custGeom>
            <a:avLst/>
            <a:gdLst>
              <a:gd name="connsiteX0" fmla="*/ 120770 w 174590"/>
              <a:gd name="connsiteY0" fmla="*/ 0 h 138023"/>
              <a:gd name="connsiteX1" fmla="*/ 8626 w 174590"/>
              <a:gd name="connsiteY1" fmla="*/ 34506 h 138023"/>
              <a:gd name="connsiteX2" fmla="*/ 0 w 174590"/>
              <a:gd name="connsiteY2" fmla="*/ 60385 h 138023"/>
              <a:gd name="connsiteX3" fmla="*/ 8626 w 174590"/>
              <a:gd name="connsiteY3" fmla="*/ 94891 h 138023"/>
              <a:gd name="connsiteX4" fmla="*/ 146649 w 174590"/>
              <a:gd name="connsiteY4" fmla="*/ 94891 h 138023"/>
              <a:gd name="connsiteX5" fmla="*/ 120770 w 174590"/>
              <a:gd name="connsiteY5" fmla="*/ 77638 h 138023"/>
              <a:gd name="connsiteX6" fmla="*/ 163902 w 174590"/>
              <a:gd name="connsiteY6" fmla="*/ 112144 h 138023"/>
              <a:gd name="connsiteX7" fmla="*/ 138023 w 174590"/>
              <a:gd name="connsiteY7" fmla="*/ 120770 h 138023"/>
              <a:gd name="connsiteX8" fmla="*/ 112143 w 174590"/>
              <a:gd name="connsiteY8" fmla="*/ 138023 h 1380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4590" h="138023">
                <a:moveTo>
                  <a:pt x="120770" y="0"/>
                </a:moveTo>
                <a:cubicBezTo>
                  <a:pt x="61550" y="5922"/>
                  <a:pt x="38399" y="-10152"/>
                  <a:pt x="8626" y="34506"/>
                </a:cubicBezTo>
                <a:cubicBezTo>
                  <a:pt x="3582" y="42072"/>
                  <a:pt x="2875" y="51759"/>
                  <a:pt x="0" y="60385"/>
                </a:cubicBezTo>
                <a:cubicBezTo>
                  <a:pt x="2875" y="71887"/>
                  <a:pt x="-1978" y="89589"/>
                  <a:pt x="8626" y="94891"/>
                </a:cubicBezTo>
                <a:cubicBezTo>
                  <a:pt x="47280" y="114218"/>
                  <a:pt x="106709" y="100596"/>
                  <a:pt x="146649" y="94891"/>
                </a:cubicBezTo>
                <a:cubicBezTo>
                  <a:pt x="138023" y="89140"/>
                  <a:pt x="110934" y="80916"/>
                  <a:pt x="120770" y="77638"/>
                </a:cubicBezTo>
                <a:cubicBezTo>
                  <a:pt x="145344" y="69447"/>
                  <a:pt x="196854" y="79192"/>
                  <a:pt x="163902" y="112144"/>
                </a:cubicBezTo>
                <a:cubicBezTo>
                  <a:pt x="157472" y="118574"/>
                  <a:pt x="146649" y="117895"/>
                  <a:pt x="138023" y="120770"/>
                </a:cubicBezTo>
                <a:lnTo>
                  <a:pt x="112143" y="138023"/>
                </a:ln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66" name="Freeform 165"/>
          <p:cNvSpPr>
            <a:spLocks/>
          </p:cNvSpPr>
          <p:nvPr/>
        </p:nvSpPr>
        <p:spPr>
          <a:xfrm>
            <a:off x="26735104" y="8458200"/>
            <a:ext cx="163496" cy="118769"/>
          </a:xfrm>
          <a:custGeom>
            <a:avLst/>
            <a:gdLst>
              <a:gd name="connsiteX0" fmla="*/ 120770 w 174590"/>
              <a:gd name="connsiteY0" fmla="*/ 0 h 138023"/>
              <a:gd name="connsiteX1" fmla="*/ 8626 w 174590"/>
              <a:gd name="connsiteY1" fmla="*/ 34506 h 138023"/>
              <a:gd name="connsiteX2" fmla="*/ 0 w 174590"/>
              <a:gd name="connsiteY2" fmla="*/ 60385 h 138023"/>
              <a:gd name="connsiteX3" fmla="*/ 8626 w 174590"/>
              <a:gd name="connsiteY3" fmla="*/ 94891 h 138023"/>
              <a:gd name="connsiteX4" fmla="*/ 146649 w 174590"/>
              <a:gd name="connsiteY4" fmla="*/ 94891 h 138023"/>
              <a:gd name="connsiteX5" fmla="*/ 120770 w 174590"/>
              <a:gd name="connsiteY5" fmla="*/ 77638 h 138023"/>
              <a:gd name="connsiteX6" fmla="*/ 163902 w 174590"/>
              <a:gd name="connsiteY6" fmla="*/ 112144 h 138023"/>
              <a:gd name="connsiteX7" fmla="*/ 138023 w 174590"/>
              <a:gd name="connsiteY7" fmla="*/ 120770 h 138023"/>
              <a:gd name="connsiteX8" fmla="*/ 112143 w 174590"/>
              <a:gd name="connsiteY8" fmla="*/ 138023 h 1380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4590" h="138023">
                <a:moveTo>
                  <a:pt x="120770" y="0"/>
                </a:moveTo>
                <a:cubicBezTo>
                  <a:pt x="61550" y="5922"/>
                  <a:pt x="38399" y="-10152"/>
                  <a:pt x="8626" y="34506"/>
                </a:cubicBezTo>
                <a:cubicBezTo>
                  <a:pt x="3582" y="42072"/>
                  <a:pt x="2875" y="51759"/>
                  <a:pt x="0" y="60385"/>
                </a:cubicBezTo>
                <a:cubicBezTo>
                  <a:pt x="2875" y="71887"/>
                  <a:pt x="-1978" y="89589"/>
                  <a:pt x="8626" y="94891"/>
                </a:cubicBezTo>
                <a:cubicBezTo>
                  <a:pt x="47280" y="114218"/>
                  <a:pt x="106709" y="100596"/>
                  <a:pt x="146649" y="94891"/>
                </a:cubicBezTo>
                <a:cubicBezTo>
                  <a:pt x="138023" y="89140"/>
                  <a:pt x="110934" y="80916"/>
                  <a:pt x="120770" y="77638"/>
                </a:cubicBezTo>
                <a:cubicBezTo>
                  <a:pt x="145344" y="69447"/>
                  <a:pt x="196854" y="79192"/>
                  <a:pt x="163902" y="112144"/>
                </a:cubicBezTo>
                <a:cubicBezTo>
                  <a:pt x="157472" y="118574"/>
                  <a:pt x="146649" y="117895"/>
                  <a:pt x="138023" y="120770"/>
                </a:cubicBezTo>
                <a:lnTo>
                  <a:pt x="112143" y="138023"/>
                </a:ln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7" name="Elbow Connector 166"/>
          <p:cNvCxnSpPr>
            <a:cxnSpLocks/>
            <a:stCxn id="6" idx="2"/>
            <a:endCxn id="59" idx="0"/>
          </p:cNvCxnSpPr>
          <p:nvPr/>
        </p:nvCxnSpPr>
        <p:spPr>
          <a:xfrm rot="5400000">
            <a:off x="7463065" y="-1844917"/>
            <a:ext cx="987911" cy="6276165"/>
          </a:xfrm>
          <a:prstGeom prst="bentConnector3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Elbow Connector 167"/>
          <p:cNvCxnSpPr>
            <a:cxnSpLocks/>
            <a:stCxn id="6" idx="2"/>
            <a:endCxn id="80" idx="0"/>
          </p:cNvCxnSpPr>
          <p:nvPr/>
        </p:nvCxnSpPr>
        <p:spPr>
          <a:xfrm rot="16200000" flipH="1">
            <a:off x="14181003" y="-2286693"/>
            <a:ext cx="2002367" cy="8174171"/>
          </a:xfrm>
          <a:prstGeom prst="bentConnector3">
            <a:avLst>
              <a:gd name="adj1" fmla="val 24313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Elbow Connector 168"/>
          <p:cNvCxnSpPr>
            <a:cxnSpLocks/>
            <a:stCxn id="6" idx="2"/>
            <a:endCxn id="131" idx="0"/>
          </p:cNvCxnSpPr>
          <p:nvPr/>
        </p:nvCxnSpPr>
        <p:spPr>
          <a:xfrm rot="16200000" flipH="1">
            <a:off x="19621908" y="-7727600"/>
            <a:ext cx="1940952" cy="18994571"/>
          </a:xfrm>
          <a:prstGeom prst="bentConnector3">
            <a:avLst>
              <a:gd name="adj1" fmla="val 25463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Rectangle 169"/>
          <p:cNvSpPr>
            <a:spLocks/>
          </p:cNvSpPr>
          <p:nvPr/>
        </p:nvSpPr>
        <p:spPr>
          <a:xfrm>
            <a:off x="21793202" y="7319520"/>
            <a:ext cx="881984" cy="910080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/>
              <a:t>Test</a:t>
            </a:r>
            <a:r>
              <a:rPr lang="en-US" baseline="0" dirty="0" smtClean="0"/>
              <a:t> Users manually enters the test Script details</a:t>
            </a:r>
            <a:endParaRPr lang="en-US" sz="1100" dirty="0"/>
          </a:p>
        </p:txBody>
      </p:sp>
      <p:cxnSp>
        <p:nvCxnSpPr>
          <p:cNvPr id="171" name="Straight Arrow Connector 170"/>
          <p:cNvCxnSpPr>
            <a:cxnSpLocks/>
            <a:stCxn id="170" idx="2"/>
            <a:endCxn id="116" idx="0"/>
          </p:cNvCxnSpPr>
          <p:nvPr/>
        </p:nvCxnSpPr>
        <p:spPr>
          <a:xfrm>
            <a:off x="22234192" y="8229600"/>
            <a:ext cx="6878" cy="6569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2" name="Picture 4" descr="Related image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24136861" y="9911561"/>
            <a:ext cx="628139" cy="604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73" name="Elbow Connector 172"/>
          <p:cNvCxnSpPr>
            <a:stCxn id="172" idx="0"/>
            <a:endCxn id="132" idx="1"/>
          </p:cNvCxnSpPr>
          <p:nvPr/>
        </p:nvCxnSpPr>
        <p:spPr>
          <a:xfrm rot="16200000" flipH="1">
            <a:off x="25175643" y="9790888"/>
            <a:ext cx="922044" cy="2371469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Elbow Connector 173"/>
          <p:cNvCxnSpPr>
            <a:stCxn id="172" idx="3"/>
            <a:endCxn id="129" idx="3"/>
          </p:cNvCxnSpPr>
          <p:nvPr/>
        </p:nvCxnSpPr>
        <p:spPr>
          <a:xfrm flipV="1">
            <a:off x="24765001" y="8915400"/>
            <a:ext cx="1189579" cy="1298178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3" name="Rectangle 192"/>
          <p:cNvSpPr>
            <a:spLocks/>
          </p:cNvSpPr>
          <p:nvPr/>
        </p:nvSpPr>
        <p:spPr>
          <a:xfrm>
            <a:off x="11366524" y="9620046"/>
            <a:ext cx="33534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>
              <a:defRPr/>
            </a:pPr>
            <a:r>
              <a:rPr lang="en-US" sz="1000" dirty="0" smtClean="0"/>
              <a:t>No</a:t>
            </a:r>
            <a:endParaRPr lang="en-US" sz="1000" dirty="0"/>
          </a:p>
        </p:txBody>
      </p:sp>
      <p:cxnSp>
        <p:nvCxnSpPr>
          <p:cNvPr id="206" name="Straight Arrow Connector 205"/>
          <p:cNvCxnSpPr>
            <a:cxnSpLocks/>
          </p:cNvCxnSpPr>
          <p:nvPr/>
        </p:nvCxnSpPr>
        <p:spPr>
          <a:xfrm>
            <a:off x="22648488" y="9489212"/>
            <a:ext cx="6878" cy="6569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Arrow Connector 210"/>
          <p:cNvCxnSpPr>
            <a:cxnSpLocks/>
          </p:cNvCxnSpPr>
          <p:nvPr/>
        </p:nvCxnSpPr>
        <p:spPr>
          <a:xfrm>
            <a:off x="24453773" y="9230103"/>
            <a:ext cx="6878" cy="6569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Rectangle 214"/>
          <p:cNvSpPr>
            <a:spLocks/>
          </p:cNvSpPr>
          <p:nvPr/>
        </p:nvSpPr>
        <p:spPr>
          <a:xfrm>
            <a:off x="27516216" y="4800604"/>
            <a:ext cx="74411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>
              <a:defRPr/>
            </a:pPr>
            <a:r>
              <a:rPr lang="en-US" sz="1000" dirty="0" smtClean="0"/>
              <a:t>completed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390471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299</Words>
  <Application>Microsoft Office PowerPoint</Application>
  <PresentationFormat>Custom</PresentationFormat>
  <Paragraphs>112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Morgan Stanley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Ansari, Shoaib (WM Technology)</dc:creator>
  <cp:lastModifiedBy>Pawase, Aditi (WM Technology)</cp:lastModifiedBy>
  <cp:revision>3</cp:revision>
  <dcterms:created xsi:type="dcterms:W3CDTF">2017-09-19T14:28:48Z</dcterms:created>
  <dcterms:modified xsi:type="dcterms:W3CDTF">2017-10-09T06:08:56Z</dcterms:modified>
</cp:coreProperties>
</file>